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75" d="100"/>
          <a:sy n="75" d="100"/>
        </p:scale>
        <p:origin x="313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939B7E-6160-4E72-9108-79D20B74E63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F51089-2946-4613-8034-ACED87F485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7382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4672-554B-462F-8312-03FEB33B5EF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301FA-60E9-46D4-BAB5-218B537323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2791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4672-554B-462F-8312-03FEB33B5EF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301FA-60E9-46D4-BAB5-218B537323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1793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4672-554B-462F-8312-03FEB33B5EF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301FA-60E9-46D4-BAB5-218B537323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7878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4672-554B-462F-8312-03FEB33B5EF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301FA-60E9-46D4-BAB5-218B537323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1533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4672-554B-462F-8312-03FEB33B5EF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301FA-60E9-46D4-BAB5-218B537323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8244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4672-554B-462F-8312-03FEB33B5EF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301FA-60E9-46D4-BAB5-218B537323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714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4672-554B-462F-8312-03FEB33B5EF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301FA-60E9-46D4-BAB5-218B537323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4597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4672-554B-462F-8312-03FEB33B5EF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301FA-60E9-46D4-BAB5-218B537323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9763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4672-554B-462F-8312-03FEB33B5EF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301FA-60E9-46D4-BAB5-218B537323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6748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4672-554B-462F-8312-03FEB33B5EF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301FA-60E9-46D4-BAB5-218B537323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2120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4672-554B-462F-8312-03FEB33B5EF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301FA-60E9-46D4-BAB5-218B537323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8673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B14672-554B-462F-8312-03FEB33B5EF8}" type="datetimeFigureOut">
              <a:rPr kumimoji="1" lang="ja-JP" altLang="en-US" smtClean="0"/>
              <a:t>2026/5/14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A301FA-60E9-46D4-BAB5-218B537323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8163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桜背景" descr="花火の写真&#10;&#10;AI 生成コンテンツは誤りを含む可能性があります。">
            <a:extLst>
              <a:ext uri="{FF2B5EF4-FFF2-40B4-BE49-F238E27FC236}">
                <a16:creationId xmlns:a16="http://schemas.microsoft.com/office/drawing/2014/main" id="{A60ECD4F-2CB5-6F22-D191-7BBF55C308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8187492-D9BA-3599-DCE3-259022DC8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0" y="171214"/>
            <a:ext cx="6309360" cy="508055"/>
          </a:xfrm>
          <a:solidFill>
            <a:schemeClr val="bg1"/>
          </a:solidFill>
          <a:ln>
            <a:noFill/>
          </a:ln>
        </p:spPr>
        <p:txBody>
          <a:bodyPr>
            <a:normAutofit/>
          </a:bodyPr>
          <a:lstStyle/>
          <a:p>
            <a:pPr algn="l"/>
            <a:r>
              <a:rPr kumimoji="1" lang="ja-JP" altLang="en-US" sz="1200" dirty="0">
                <a:latin typeface="HGP行書体" panose="03000600000000000000" pitchFamily="66" charset="-128"/>
                <a:ea typeface="HGP行書体" panose="03000600000000000000" pitchFamily="66" charset="-128"/>
              </a:rPr>
              <a:t>令和</a:t>
            </a:r>
            <a:r>
              <a:rPr kumimoji="1" lang="en-US" altLang="ja-JP" sz="1200" dirty="0">
                <a:latin typeface="HGP行書体" panose="03000600000000000000" pitchFamily="66" charset="-128"/>
                <a:ea typeface="HGP行書体" panose="03000600000000000000" pitchFamily="66" charset="-128"/>
              </a:rPr>
              <a:t>8</a:t>
            </a:r>
            <a:r>
              <a:rPr kumimoji="1" lang="ja-JP" altLang="en-US" sz="1200" dirty="0">
                <a:latin typeface="HGP行書体" panose="03000600000000000000" pitchFamily="66" charset="-128"/>
                <a:ea typeface="HGP行書体" panose="03000600000000000000" pitchFamily="66" charset="-128"/>
              </a:rPr>
              <a:t>年度　多良木中学校体育大会　祝詞一覧</a:t>
            </a:r>
            <a:r>
              <a:rPr kumimoji="1" lang="en-US" altLang="ja-JP" sz="1200" dirty="0">
                <a:latin typeface="HGP行書体" panose="03000600000000000000" pitchFamily="66" charset="-128"/>
                <a:ea typeface="HGP行書体" panose="03000600000000000000" pitchFamily="66" charset="-128"/>
              </a:rPr>
              <a:t>(</a:t>
            </a:r>
            <a:r>
              <a:rPr kumimoji="1" lang="ja-JP" altLang="en-US" sz="1200" dirty="0">
                <a:latin typeface="HGP行書体" panose="03000600000000000000" pitchFamily="66" charset="-128"/>
                <a:ea typeface="HGP行書体" panose="03000600000000000000" pitchFamily="66" charset="-128"/>
              </a:rPr>
              <a:t>順不同</a:t>
            </a:r>
            <a:r>
              <a:rPr kumimoji="1" lang="en-US" altLang="ja-JP" sz="1200" dirty="0">
                <a:latin typeface="HGP行書体" panose="03000600000000000000" pitchFamily="66" charset="-128"/>
                <a:ea typeface="HGP行書体" panose="03000600000000000000" pitchFamily="66" charset="-128"/>
              </a:rPr>
              <a:t>)</a:t>
            </a:r>
            <a:br>
              <a:rPr kumimoji="1" lang="en-US" altLang="ja-JP" sz="1200" dirty="0">
                <a:latin typeface="HGP行書体" panose="03000600000000000000" pitchFamily="66" charset="-128"/>
                <a:ea typeface="HGP行書体" panose="03000600000000000000" pitchFamily="66" charset="-128"/>
              </a:rPr>
            </a:br>
            <a:r>
              <a:rPr kumimoji="1" lang="ja-JP" altLang="en-US" sz="1200" dirty="0">
                <a:latin typeface="HGP行書体" panose="03000600000000000000" pitchFamily="66" charset="-128"/>
                <a:ea typeface="HGP行書体" panose="03000600000000000000" pitchFamily="66" charset="-128"/>
              </a:rPr>
              <a:t>　　　　　　　　　　　　　　　　　　　　　　　　　　　　　　　　　　　　　　　　　　　　　　　　　＊</a:t>
            </a:r>
            <a:r>
              <a:rPr kumimoji="1" lang="en-US" altLang="ja-JP" sz="1200" dirty="0">
                <a:latin typeface="HGP行書体" panose="03000600000000000000" pitchFamily="66" charset="-128"/>
                <a:ea typeface="HGP行書体" panose="03000600000000000000" pitchFamily="66" charset="-128"/>
              </a:rPr>
              <a:t>R</a:t>
            </a:r>
            <a:r>
              <a:rPr lang="ja-JP" altLang="en-US" sz="1200" dirty="0">
                <a:latin typeface="HGP行書体" panose="03000600000000000000" pitchFamily="66" charset="-128"/>
                <a:ea typeface="HGP行書体" panose="03000600000000000000" pitchFamily="66" charset="-128"/>
              </a:rPr>
              <a:t>８．５．</a:t>
            </a:r>
            <a:r>
              <a:rPr lang="en-US" altLang="ja-JP" sz="1200" dirty="0">
                <a:latin typeface="HGP行書体" panose="03000600000000000000" pitchFamily="66" charset="-128"/>
                <a:ea typeface="HGP行書体" panose="03000600000000000000" pitchFamily="66" charset="-128"/>
              </a:rPr>
              <a:t>14</a:t>
            </a:r>
            <a:r>
              <a:rPr lang="ja-JP" altLang="en-US" sz="1200" dirty="0">
                <a:latin typeface="HGP行書体" panose="03000600000000000000" pitchFamily="66" charset="-128"/>
                <a:ea typeface="HGP行書体" panose="03000600000000000000" pitchFamily="66" charset="-128"/>
              </a:rPr>
              <a:t>現在</a:t>
            </a:r>
            <a:endParaRPr kumimoji="1" lang="ja-JP" altLang="en-US" sz="1200" dirty="0">
              <a:latin typeface="HGP行書体" panose="03000600000000000000" pitchFamily="66" charset="-128"/>
              <a:ea typeface="HGP行書体" panose="03000600000000000000" pitchFamily="66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1652A33B-3096-B060-7976-C90DF651ED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980" y="1001758"/>
            <a:ext cx="4113244" cy="29059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7D5DA2A2-457C-DB8E-BB8D-A729B4C291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206" y="4069727"/>
            <a:ext cx="2972566" cy="21000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7389F678-1FF9-8B7B-C3AE-F7CBC0E119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59" y="4069727"/>
            <a:ext cx="2972566" cy="21000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10683DB3-DA3F-3715-1CEF-7CCBDA68E3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206" y="6316294"/>
            <a:ext cx="2556880" cy="23893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3BBBAB90-20AD-7B44-A166-85FC7FAE38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273" y="6316294"/>
            <a:ext cx="2100522" cy="2973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10147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958</TotalTime>
  <Words>21</Words>
  <Application>Microsoft Office PowerPoint</Application>
  <PresentationFormat>A4 210 x 297 mm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HGP行書体</vt:lpstr>
      <vt:lpstr>游ゴシック</vt:lpstr>
      <vt:lpstr>Aptos</vt:lpstr>
      <vt:lpstr>Aptos Display</vt:lpstr>
      <vt:lpstr>Arial</vt:lpstr>
      <vt:lpstr>Office テーマ</vt:lpstr>
      <vt:lpstr>令和8年度　多良木中学校体育大会　祝詞一覧(順不同) 　　　　　　　　　　　　　　　　　　　　　　　　　　　　　　　　　　　　　　　　　　　　　　　　　＊R８．５．14現在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多良木中　事務補助</dc:creator>
  <cp:lastModifiedBy>多良木中　事務補助</cp:lastModifiedBy>
  <cp:revision>52</cp:revision>
  <cp:lastPrinted>2026-04-08T03:41:30Z</cp:lastPrinted>
  <dcterms:created xsi:type="dcterms:W3CDTF">2026-03-02T05:25:02Z</dcterms:created>
  <dcterms:modified xsi:type="dcterms:W3CDTF">2026-05-13T23:45:50Z</dcterms:modified>
</cp:coreProperties>
</file>