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5" d="100"/>
          <a:sy n="75" d="100"/>
        </p:scale>
        <p:origin x="3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39B7E-6160-4E72-9108-79D20B74E63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51089-2946-4613-8034-ACED87F48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3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9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9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87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53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24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71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9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76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74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2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6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14672-554B-462F-8312-03FEB33B5EF8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301FA-60E9-46D4-BAB5-218B53732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16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桜背景" descr="花火の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A60ECD4F-2CB5-6F22-D191-7BBF55C3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187492-D9BA-3599-DCE3-259022DC8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71214"/>
            <a:ext cx="6309360" cy="508055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kumimoji="1" lang="ja-JP" altLang="en-US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令和</a:t>
            </a:r>
            <a:r>
              <a:rPr kumimoji="1" lang="en-US" altLang="ja-JP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8</a:t>
            </a:r>
            <a:r>
              <a:rPr kumimoji="1" lang="ja-JP" altLang="en-US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年度　多良木中学校体育大会　祝詞一覧</a:t>
            </a:r>
            <a:r>
              <a:rPr kumimoji="1" lang="en-US" altLang="ja-JP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(</a:t>
            </a:r>
            <a:r>
              <a:rPr kumimoji="1" lang="ja-JP" altLang="en-US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順不同</a:t>
            </a:r>
            <a:r>
              <a:rPr kumimoji="1" lang="en-US" altLang="ja-JP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)</a:t>
            </a:r>
            <a:br>
              <a:rPr kumimoji="1" lang="en-US" altLang="ja-JP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</a:br>
            <a:r>
              <a:rPr kumimoji="1" lang="ja-JP" altLang="en-US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　　　　　　　　　　　　　　　　　　　　　　　　　　　　　　　　　　　　　　　　　　　　　　　　＊</a:t>
            </a:r>
            <a:r>
              <a:rPr kumimoji="1" lang="en-US" altLang="ja-JP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R</a:t>
            </a:r>
            <a:r>
              <a:rPr lang="ja-JP" altLang="en-US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８．５．</a:t>
            </a:r>
            <a:r>
              <a:rPr lang="en-US" altLang="ja-JP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14</a:t>
            </a:r>
            <a:r>
              <a:rPr lang="ja-JP" altLang="en-US" sz="12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現在</a:t>
            </a:r>
            <a:endParaRPr kumimoji="1" lang="ja-JP" altLang="en-US" sz="12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652A33B-3096-B060-7976-C90DF651E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80" y="1001758"/>
            <a:ext cx="4113244" cy="2905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D5DA2A2-457C-DB8E-BB8D-A729B4C2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6" y="4069727"/>
            <a:ext cx="2972566" cy="2100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389F678-1FF9-8B7B-C3AE-F7CBC0E11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9" y="4069727"/>
            <a:ext cx="2972566" cy="2100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0683DB3-DA3F-3715-1CEF-7CCBDA68E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6" y="6316294"/>
            <a:ext cx="2556880" cy="2389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BBBAB90-20AD-7B44-A166-85FC7FAE3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3" y="6316294"/>
            <a:ext cx="2100522" cy="297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014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21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HGP行書体</vt:lpstr>
      <vt:lpstr>游ゴシック</vt:lpstr>
      <vt:lpstr>Aptos</vt:lpstr>
      <vt:lpstr>Aptos Display</vt:lpstr>
      <vt:lpstr>Arial</vt:lpstr>
      <vt:lpstr>Office テーマ</vt:lpstr>
      <vt:lpstr>令和8年度　多良木中学校体育大会　祝詞一覧(順不同) 　　　　　　　　　　　　　　　　　　　　　　　　　　　　　　　　　　　　　　　　　　　　　　　　　＊R８．５．14現在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多良木中　事務補助</dc:creator>
  <cp:lastModifiedBy>多良木中　事務補助</cp:lastModifiedBy>
  <cp:revision>52</cp:revision>
  <cp:lastPrinted>2026-04-08T03:41:30Z</cp:lastPrinted>
  <dcterms:created xsi:type="dcterms:W3CDTF">2026-03-02T05:25:02Z</dcterms:created>
  <dcterms:modified xsi:type="dcterms:W3CDTF">2026-05-13T23:45:50Z</dcterms:modified>
</cp:coreProperties>
</file>