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handoutMasterIdLst>
    <p:handoutMasterId r:id="rId21"/>
  </p:handoutMasterIdLst>
  <p:sldIdLst>
    <p:sldId id="256" r:id="rId3"/>
    <p:sldId id="258" r:id="rId4"/>
    <p:sldId id="259" r:id="rId5"/>
    <p:sldId id="262" r:id="rId6"/>
    <p:sldId id="265" r:id="rId7"/>
    <p:sldId id="264" r:id="rId8"/>
    <p:sldId id="263" r:id="rId9"/>
    <p:sldId id="271" r:id="rId10"/>
    <p:sldId id="272" r:id="rId11"/>
    <p:sldId id="273" r:id="rId12"/>
    <p:sldId id="274" r:id="rId13"/>
    <p:sldId id="275" r:id="rId14"/>
    <p:sldId id="279" r:id="rId15"/>
    <p:sldId id="280" r:id="rId16"/>
    <p:sldId id="276" r:id="rId17"/>
    <p:sldId id="277" r:id="rId18"/>
    <p:sldId id="260" r:id="rId19"/>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autoAdjust="0"/>
  </p:normalViewPr>
  <p:slideViewPr>
    <p:cSldViewPr snapToGrid="0">
      <p:cViewPr varScale="1">
        <p:scale>
          <a:sx n="117" d="100"/>
          <a:sy n="117" d="100"/>
        </p:scale>
        <p:origin x="294"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handoutMaster" Target="handoutMasters/handoutMaster1.xml"/><Relationship Id="rId20" Type="http://schemas.openxmlformats.org/officeDocument/2006/relationships/notesMaster" Target="notesMasters/notesMaster1.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7D61A3E-AC6E-4B60-95A4-C1B3371851F9}" type="datetimeFigureOut">
              <a:rPr kumimoji="1" lang="ja-JP" altLang="en-US" smtClean="0"/>
            </a:fld>
            <a:endParaRPr kumimoji="1" lang="ja-JP" altLang="en-US"/>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90A3E0-14E8-4BE6-85AB-5C5385A62A44}" type="slidenum">
              <a:rPr kumimoji="1" lang="ja-JP" altLang="en-US" smtClean="0"/>
            </a:fld>
            <a:endParaRPr kumimoji="1"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C34F6E-DEEE-400C-92A1-19923C75B907}" type="datetimeFigureOut">
              <a:rPr kumimoji="1" lang="ja-JP" altLang="en-US" smtClean="0"/>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endParaRPr kumimoji="1" lang="ja-JP" altLang="en-US" smtClean="0"/>
          </a:p>
          <a:p>
            <a:pPr lvl="1"/>
            <a:r>
              <a:rPr kumimoji="1" lang="ja-JP" altLang="en-US" smtClean="0"/>
              <a:t>第 </a:t>
            </a:r>
            <a:r>
              <a:rPr kumimoji="1" lang="en-US" altLang="ja-JP" smtClean="0"/>
              <a:t>2 </a:t>
            </a:r>
            <a:r>
              <a:rPr kumimoji="1" lang="ja-JP" altLang="en-US" smtClean="0"/>
              <a:t>レベル</a:t>
            </a:r>
            <a:endParaRPr kumimoji="1" lang="ja-JP" altLang="en-US" smtClean="0"/>
          </a:p>
          <a:p>
            <a:pPr lvl="2"/>
            <a:r>
              <a:rPr kumimoji="1" lang="ja-JP" altLang="en-US" smtClean="0"/>
              <a:t>第 </a:t>
            </a:r>
            <a:r>
              <a:rPr kumimoji="1" lang="en-US" altLang="ja-JP" smtClean="0"/>
              <a:t>3 </a:t>
            </a:r>
            <a:r>
              <a:rPr kumimoji="1" lang="ja-JP" altLang="en-US" smtClean="0"/>
              <a:t>レベル</a:t>
            </a:r>
            <a:endParaRPr kumimoji="1" lang="ja-JP" altLang="en-US" smtClean="0"/>
          </a:p>
          <a:p>
            <a:pPr lvl="3"/>
            <a:r>
              <a:rPr kumimoji="1" lang="ja-JP" altLang="en-US" smtClean="0"/>
              <a:t>第 </a:t>
            </a:r>
            <a:r>
              <a:rPr kumimoji="1" lang="en-US" altLang="ja-JP" smtClean="0"/>
              <a:t>4 </a:t>
            </a:r>
            <a:r>
              <a:rPr kumimoji="1" lang="ja-JP" altLang="en-US" smtClean="0"/>
              <a:t>レベル</a:t>
            </a:r>
            <a:endParaRPr kumimoji="1" lang="ja-JP" altLang="en-US" smtClean="0"/>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23A1E1-D89E-4D9F-ACC7-724568FAD569}" type="slidenum">
              <a:rPr kumimoji="1" lang="ja-JP" altLang="en-US" smtClean="0"/>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14C5B98E-B881-44C6-965E-C4CBF4BD5DE0}" type="datetimeFigureOut">
              <a:rPr kumimoji="1" lang="ja-JP" altLang="en-US" smtClean="0"/>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261B85B-3F11-4807-BF0A-089ABAB91E6D}" type="slidenum">
              <a:rPr kumimoji="1" lang="ja-JP" altLang="en-US" smtClean="0"/>
            </a:fld>
            <a:endParaRPr kumimoji="1" lang="ja-JP"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コンテンツ">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fld id="{760FBDFE-C587-4B4C-A407-44438C67B59E}" type="datetimeFigureOut">
              <a:rPr lang="en-US" smtClean="0"/>
            </a:fld>
            <a:endParaRPr lang="en-US"/>
          </a:p>
        </p:txBody>
      </p:sp>
      <p:sp>
        <p:nvSpPr>
          <p:cNvPr id="4" name="フッター プレースホルダー 3"/>
          <p:cNvSpPr>
            <a:spLocks noGrp="1"/>
          </p:cNvSpPr>
          <p:nvPr>
            <p:ph type="ftr" sz="quarter" idx="11"/>
          </p:nvPr>
        </p:nvSpPr>
        <p:spPr/>
        <p:txBody>
          <a:bodyPr/>
          <a:lstStyle/>
          <a:p>
            <a:r>
              <a:rPr lang="en-US"/>
              <a:t>フッター</a:t>
            </a:r>
            <a:endParaRPr lang="en-US"/>
          </a:p>
        </p:txBody>
      </p:sp>
      <p:sp>
        <p:nvSpPr>
          <p:cNvPr id="5" name="スライド番号プレースホルダー 4"/>
          <p:cNvSpPr>
            <a:spLocks noGrp="1"/>
          </p:cNvSpPr>
          <p:nvPr>
            <p:ph type="sldNum" sz="quarter" idx="12"/>
          </p:nvPr>
        </p:nvSpPr>
        <p:spPr/>
        <p:txBody>
          <a:bodyPr/>
          <a:lstStyle/>
          <a:p>
            <a:fld id="{49AE70B2-8BF9-45C0-BB95-33D1B9D3A854}" type="slidenum">
              <a:rPr lang="en-US" smtClean="0"/>
            </a:fld>
            <a:endParaRPr lang="en-US"/>
          </a:p>
        </p:txBody>
      </p:sp>
      <p:sp>
        <p:nvSpPr>
          <p:cNvPr id="7" name="コンテンツ プレースホルダー 6"/>
          <p:cNvSpPr>
            <a:spLocks noGrp="1"/>
          </p:cNvSpPr>
          <p:nvPr>
            <p:ph sz="quarter" idx="13"/>
          </p:nvPr>
        </p:nvSpPr>
        <p:spPr>
          <a:xfrm>
            <a:off x="838200" y="551543"/>
            <a:ext cx="10515600" cy="5558971"/>
          </a:xfrm>
        </p:spPr>
        <p:txBody>
          <a:bodyPr/>
          <a:lstStyle/>
          <a:p>
            <a:pPr lvl="0"/>
            <a:r>
              <a:rPr kumimoji="1" lang="ja-JP" altLang="en-US" dirty="0" smtClean="0"/>
              <a:t>マスター テキストの書式設定</a:t>
            </a:r>
            <a:endParaRPr kumimoji="1" lang="ja-JP" altLang="en-US" dirty="0" smtClean="0"/>
          </a:p>
          <a:p>
            <a:pPr lvl="1"/>
            <a:r>
              <a:rPr kumimoji="1" lang="ja-JP" altLang="en-US" dirty="0" smtClean="0"/>
              <a:t>第 </a:t>
            </a:r>
            <a:r>
              <a:rPr kumimoji="1" lang="en-US" altLang="ja-JP" dirty="0" smtClean="0"/>
              <a:t>2 </a:t>
            </a:r>
            <a:r>
              <a:rPr kumimoji="1" lang="ja-JP" altLang="en-US" dirty="0" smtClean="0"/>
              <a:t>レベル</a:t>
            </a:r>
            <a:endParaRPr kumimoji="1" lang="ja-JP" altLang="en-US" dirty="0" smtClean="0"/>
          </a:p>
          <a:p>
            <a:pPr lvl="2"/>
            <a:r>
              <a:rPr kumimoji="1" lang="ja-JP" altLang="en-US" dirty="0" smtClean="0"/>
              <a:t>第 </a:t>
            </a:r>
            <a:r>
              <a:rPr kumimoji="1" lang="en-US" altLang="ja-JP" dirty="0" smtClean="0"/>
              <a:t>3 </a:t>
            </a:r>
            <a:r>
              <a:rPr kumimoji="1" lang="ja-JP" altLang="en-US" dirty="0" smtClean="0"/>
              <a:t>レベル</a:t>
            </a:r>
            <a:endParaRPr kumimoji="1" lang="ja-JP" altLang="en-US" dirty="0" smtClean="0"/>
          </a:p>
          <a:p>
            <a:pPr lvl="3"/>
            <a:r>
              <a:rPr kumimoji="1" lang="ja-JP" altLang="en-US" dirty="0" smtClean="0"/>
              <a:t>第 </a:t>
            </a:r>
            <a:r>
              <a:rPr kumimoji="1" lang="en-US" altLang="ja-JP" dirty="0" smtClean="0"/>
              <a:t>4 </a:t>
            </a:r>
            <a:r>
              <a:rPr kumimoji="1" lang="ja-JP" altLang="en-US" dirty="0" smtClean="0"/>
              <a:t>レベル</a:t>
            </a:r>
            <a:endParaRPr kumimoji="1" lang="ja-JP" altLang="en-US" dirty="0" smtClean="0"/>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endParaRPr kumimoji="1" lang="ja-JP" altLang="en-US" smtClean="0"/>
          </a:p>
          <a:p>
            <a:pPr lvl="1"/>
            <a:r>
              <a:rPr kumimoji="1" lang="ja-JP" altLang="en-US" smtClean="0"/>
              <a:t>第 </a:t>
            </a:r>
            <a:r>
              <a:rPr kumimoji="1" lang="en-US" altLang="ja-JP" smtClean="0"/>
              <a:t>2 </a:t>
            </a:r>
            <a:r>
              <a:rPr kumimoji="1" lang="ja-JP" altLang="en-US" smtClean="0"/>
              <a:t>レベル</a:t>
            </a:r>
            <a:endParaRPr kumimoji="1" lang="ja-JP" altLang="en-US" smtClean="0"/>
          </a:p>
          <a:p>
            <a:pPr lvl="2"/>
            <a:r>
              <a:rPr kumimoji="1" lang="ja-JP" altLang="en-US" smtClean="0"/>
              <a:t>第 </a:t>
            </a:r>
            <a:r>
              <a:rPr kumimoji="1" lang="en-US" altLang="ja-JP" smtClean="0"/>
              <a:t>3 </a:t>
            </a:r>
            <a:r>
              <a:rPr kumimoji="1" lang="ja-JP" altLang="en-US" smtClean="0"/>
              <a:t>レベル</a:t>
            </a:r>
            <a:endParaRPr kumimoji="1" lang="ja-JP" altLang="en-US" smtClean="0"/>
          </a:p>
          <a:p>
            <a:pPr lvl="3"/>
            <a:r>
              <a:rPr kumimoji="1" lang="ja-JP" altLang="en-US" smtClean="0"/>
              <a:t>第 </a:t>
            </a:r>
            <a:r>
              <a:rPr kumimoji="1" lang="en-US" altLang="ja-JP" smtClean="0"/>
              <a:t>4 </a:t>
            </a:r>
            <a:r>
              <a:rPr kumimoji="1" lang="ja-JP" altLang="en-US" smtClean="0"/>
              <a:t>レベル</a:t>
            </a:r>
            <a:endParaRPr kumimoji="1" lang="ja-JP" altLang="en-US" smtClean="0"/>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4C5B98E-B881-44C6-965E-C4CBF4BD5DE0}" type="datetimeFigureOut">
              <a:rPr kumimoji="1" lang="ja-JP" altLang="en-US" smtClean="0"/>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261B85B-3F11-4807-BF0A-089ABAB91E6D}" type="slidenum">
              <a:rPr kumimoji="1" lang="ja-JP" altLang="en-US" smtClean="0"/>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endParaRPr kumimoji="1" lang="ja-JP" altLang="en-US" smtClean="0"/>
          </a:p>
        </p:txBody>
      </p:sp>
      <p:sp>
        <p:nvSpPr>
          <p:cNvPr id="4" name="日付プレースホルダー 3"/>
          <p:cNvSpPr>
            <a:spLocks noGrp="1"/>
          </p:cNvSpPr>
          <p:nvPr>
            <p:ph type="dt" sz="half" idx="10"/>
          </p:nvPr>
        </p:nvSpPr>
        <p:spPr/>
        <p:txBody>
          <a:bodyPr/>
          <a:lstStyle/>
          <a:p>
            <a:fld id="{14C5B98E-B881-44C6-965E-C4CBF4BD5DE0}" type="datetimeFigureOut">
              <a:rPr kumimoji="1" lang="ja-JP" altLang="en-US" smtClean="0"/>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261B85B-3F11-4807-BF0A-089ABAB91E6D}" type="slidenum">
              <a:rPr kumimoji="1" lang="ja-JP" altLang="en-US" smtClean="0"/>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endParaRPr kumimoji="1" lang="ja-JP" altLang="en-US" smtClean="0"/>
          </a:p>
          <a:p>
            <a:pPr lvl="1"/>
            <a:r>
              <a:rPr kumimoji="1" lang="ja-JP" altLang="en-US" smtClean="0"/>
              <a:t>第 </a:t>
            </a:r>
            <a:r>
              <a:rPr kumimoji="1" lang="en-US" altLang="ja-JP" smtClean="0"/>
              <a:t>2 </a:t>
            </a:r>
            <a:r>
              <a:rPr kumimoji="1" lang="ja-JP" altLang="en-US" smtClean="0"/>
              <a:t>レベル</a:t>
            </a:r>
            <a:endParaRPr kumimoji="1" lang="ja-JP" altLang="en-US" smtClean="0"/>
          </a:p>
          <a:p>
            <a:pPr lvl="2"/>
            <a:r>
              <a:rPr kumimoji="1" lang="ja-JP" altLang="en-US" smtClean="0"/>
              <a:t>第 </a:t>
            </a:r>
            <a:r>
              <a:rPr kumimoji="1" lang="en-US" altLang="ja-JP" smtClean="0"/>
              <a:t>3 </a:t>
            </a:r>
            <a:r>
              <a:rPr kumimoji="1" lang="ja-JP" altLang="en-US" smtClean="0"/>
              <a:t>レベル</a:t>
            </a:r>
            <a:endParaRPr kumimoji="1" lang="ja-JP" altLang="en-US" smtClean="0"/>
          </a:p>
          <a:p>
            <a:pPr lvl="3"/>
            <a:r>
              <a:rPr kumimoji="1" lang="ja-JP" altLang="en-US" smtClean="0"/>
              <a:t>第 </a:t>
            </a:r>
            <a:r>
              <a:rPr kumimoji="1" lang="en-US" altLang="ja-JP" smtClean="0"/>
              <a:t>4 </a:t>
            </a:r>
            <a:r>
              <a:rPr kumimoji="1" lang="ja-JP" altLang="en-US" smtClean="0"/>
              <a:t>レベル</a:t>
            </a:r>
            <a:endParaRPr kumimoji="1" lang="ja-JP" altLang="en-US" smtClean="0"/>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endParaRPr kumimoji="1" lang="ja-JP" altLang="en-US" smtClean="0"/>
          </a:p>
          <a:p>
            <a:pPr lvl="1"/>
            <a:r>
              <a:rPr kumimoji="1" lang="ja-JP" altLang="en-US" smtClean="0"/>
              <a:t>第 </a:t>
            </a:r>
            <a:r>
              <a:rPr kumimoji="1" lang="en-US" altLang="ja-JP" smtClean="0"/>
              <a:t>2 </a:t>
            </a:r>
            <a:r>
              <a:rPr kumimoji="1" lang="ja-JP" altLang="en-US" smtClean="0"/>
              <a:t>レベル</a:t>
            </a:r>
            <a:endParaRPr kumimoji="1" lang="ja-JP" altLang="en-US" smtClean="0"/>
          </a:p>
          <a:p>
            <a:pPr lvl="2"/>
            <a:r>
              <a:rPr kumimoji="1" lang="ja-JP" altLang="en-US" smtClean="0"/>
              <a:t>第 </a:t>
            </a:r>
            <a:r>
              <a:rPr kumimoji="1" lang="en-US" altLang="ja-JP" smtClean="0"/>
              <a:t>3 </a:t>
            </a:r>
            <a:r>
              <a:rPr kumimoji="1" lang="ja-JP" altLang="en-US" smtClean="0"/>
              <a:t>レベル</a:t>
            </a:r>
            <a:endParaRPr kumimoji="1" lang="ja-JP" altLang="en-US" smtClean="0"/>
          </a:p>
          <a:p>
            <a:pPr lvl="3"/>
            <a:r>
              <a:rPr kumimoji="1" lang="ja-JP" altLang="en-US" smtClean="0"/>
              <a:t>第 </a:t>
            </a:r>
            <a:r>
              <a:rPr kumimoji="1" lang="en-US" altLang="ja-JP" smtClean="0"/>
              <a:t>4 </a:t>
            </a:r>
            <a:r>
              <a:rPr kumimoji="1" lang="ja-JP" altLang="en-US" smtClean="0"/>
              <a:t>レベル</a:t>
            </a:r>
            <a:endParaRPr kumimoji="1" lang="ja-JP" altLang="en-US" smtClean="0"/>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14C5B98E-B881-44C6-965E-C4CBF4BD5DE0}" type="datetimeFigureOut">
              <a:rPr kumimoji="1" lang="ja-JP" altLang="en-US" smtClean="0"/>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261B85B-3F11-4807-BF0A-089ABAB91E6D}" type="slidenum">
              <a:rPr kumimoji="1" lang="ja-JP" altLang="en-US" smtClean="0"/>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endParaRPr kumimoji="1" lang="ja-JP" altLang="en-US" smtClean="0"/>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endParaRPr kumimoji="1" lang="ja-JP" altLang="en-US" smtClean="0"/>
          </a:p>
          <a:p>
            <a:pPr lvl="1"/>
            <a:r>
              <a:rPr kumimoji="1" lang="ja-JP" altLang="en-US" smtClean="0"/>
              <a:t>第 </a:t>
            </a:r>
            <a:r>
              <a:rPr kumimoji="1" lang="en-US" altLang="ja-JP" smtClean="0"/>
              <a:t>2 </a:t>
            </a:r>
            <a:r>
              <a:rPr kumimoji="1" lang="ja-JP" altLang="en-US" smtClean="0"/>
              <a:t>レベル</a:t>
            </a:r>
            <a:endParaRPr kumimoji="1" lang="ja-JP" altLang="en-US" smtClean="0"/>
          </a:p>
          <a:p>
            <a:pPr lvl="2"/>
            <a:r>
              <a:rPr kumimoji="1" lang="ja-JP" altLang="en-US" smtClean="0"/>
              <a:t>第 </a:t>
            </a:r>
            <a:r>
              <a:rPr kumimoji="1" lang="en-US" altLang="ja-JP" smtClean="0"/>
              <a:t>3 </a:t>
            </a:r>
            <a:r>
              <a:rPr kumimoji="1" lang="ja-JP" altLang="en-US" smtClean="0"/>
              <a:t>レベル</a:t>
            </a:r>
            <a:endParaRPr kumimoji="1" lang="ja-JP" altLang="en-US" smtClean="0"/>
          </a:p>
          <a:p>
            <a:pPr lvl="3"/>
            <a:r>
              <a:rPr kumimoji="1" lang="ja-JP" altLang="en-US" smtClean="0"/>
              <a:t>第 </a:t>
            </a:r>
            <a:r>
              <a:rPr kumimoji="1" lang="en-US" altLang="ja-JP" smtClean="0"/>
              <a:t>4 </a:t>
            </a:r>
            <a:r>
              <a:rPr kumimoji="1" lang="ja-JP" altLang="en-US" smtClean="0"/>
              <a:t>レベル</a:t>
            </a:r>
            <a:endParaRPr kumimoji="1" lang="ja-JP" altLang="en-US" smtClean="0"/>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endParaRPr kumimoji="1" lang="ja-JP" altLang="en-US" smtClean="0"/>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endParaRPr kumimoji="1" lang="ja-JP" altLang="en-US" smtClean="0"/>
          </a:p>
          <a:p>
            <a:pPr lvl="1"/>
            <a:r>
              <a:rPr kumimoji="1" lang="ja-JP" altLang="en-US" smtClean="0"/>
              <a:t>第 </a:t>
            </a:r>
            <a:r>
              <a:rPr kumimoji="1" lang="en-US" altLang="ja-JP" smtClean="0"/>
              <a:t>2 </a:t>
            </a:r>
            <a:r>
              <a:rPr kumimoji="1" lang="ja-JP" altLang="en-US" smtClean="0"/>
              <a:t>レベル</a:t>
            </a:r>
            <a:endParaRPr kumimoji="1" lang="ja-JP" altLang="en-US" smtClean="0"/>
          </a:p>
          <a:p>
            <a:pPr lvl="2"/>
            <a:r>
              <a:rPr kumimoji="1" lang="ja-JP" altLang="en-US" smtClean="0"/>
              <a:t>第 </a:t>
            </a:r>
            <a:r>
              <a:rPr kumimoji="1" lang="en-US" altLang="ja-JP" smtClean="0"/>
              <a:t>3 </a:t>
            </a:r>
            <a:r>
              <a:rPr kumimoji="1" lang="ja-JP" altLang="en-US" smtClean="0"/>
              <a:t>レベル</a:t>
            </a:r>
            <a:endParaRPr kumimoji="1" lang="ja-JP" altLang="en-US" smtClean="0"/>
          </a:p>
          <a:p>
            <a:pPr lvl="3"/>
            <a:r>
              <a:rPr kumimoji="1" lang="ja-JP" altLang="en-US" smtClean="0"/>
              <a:t>第 </a:t>
            </a:r>
            <a:r>
              <a:rPr kumimoji="1" lang="en-US" altLang="ja-JP" smtClean="0"/>
              <a:t>4 </a:t>
            </a:r>
            <a:r>
              <a:rPr kumimoji="1" lang="ja-JP" altLang="en-US" smtClean="0"/>
              <a:t>レベル</a:t>
            </a:r>
            <a:endParaRPr kumimoji="1" lang="ja-JP" altLang="en-US" smtClean="0"/>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14C5B98E-B881-44C6-965E-C4CBF4BD5DE0}" type="datetimeFigureOut">
              <a:rPr kumimoji="1" lang="ja-JP" altLang="en-US" smtClean="0"/>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261B85B-3F11-4807-BF0A-089ABAB91E6D}" type="slidenum">
              <a:rPr kumimoji="1" lang="ja-JP" altLang="en-US" smtClean="0"/>
            </a:fld>
            <a:endParaRPr kumimoji="1" lang="ja-JP" alt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14C5B98E-B881-44C6-965E-C4CBF4BD5DE0}" type="datetimeFigureOut">
              <a:rPr kumimoji="1" lang="ja-JP" altLang="en-US" smtClean="0"/>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261B85B-3F11-4807-BF0A-089ABAB91E6D}" type="slidenum">
              <a:rPr kumimoji="1" lang="ja-JP" altLang="en-US" smtClean="0"/>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4C5B98E-B881-44C6-965E-C4CBF4BD5DE0}" type="datetimeFigureOut">
              <a:rPr kumimoji="1" lang="ja-JP" altLang="en-US" smtClean="0"/>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261B85B-3F11-4807-BF0A-089ABAB91E6D}" type="slidenum">
              <a:rPr kumimoji="1" lang="ja-JP" altLang="en-US" smtClean="0"/>
            </a:fld>
            <a:endParaRPr kumimoji="1" lang="ja-JP"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endParaRPr kumimoji="1" lang="ja-JP" altLang="en-US" smtClean="0"/>
          </a:p>
        </p:txBody>
      </p:sp>
      <p:sp>
        <p:nvSpPr>
          <p:cNvPr id="5" name="日付プレースホルダー 4"/>
          <p:cNvSpPr>
            <a:spLocks noGrp="1"/>
          </p:cNvSpPr>
          <p:nvPr>
            <p:ph type="dt" sz="half" idx="10"/>
          </p:nvPr>
        </p:nvSpPr>
        <p:spPr/>
        <p:txBody>
          <a:bodyPr/>
          <a:lstStyle/>
          <a:p>
            <a:fld id="{14C5B98E-B881-44C6-965E-C4CBF4BD5DE0}" type="datetimeFigureOut">
              <a:rPr kumimoji="1" lang="ja-JP" altLang="en-US" smtClean="0"/>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261B85B-3F11-4807-BF0A-089ABAB91E6D}" type="slidenum">
              <a:rPr kumimoji="1" lang="ja-JP" altLang="en-US" smtClean="0"/>
            </a:fld>
            <a:endParaRPr kumimoji="1" lang="ja-JP"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orient="vert"/>
          </p:nvPr>
        </p:nvSpPr>
        <p:spPr>
          <a:xfrm>
            <a:off x="9824484" y="365125"/>
            <a:ext cx="1529316" cy="5811838"/>
          </a:xfrm>
        </p:spPr>
        <p:txBody>
          <a:bodyPr vert="eaVert">
            <a:normAutofit/>
          </a:bodyPr>
          <a:lstStyle>
            <a:lvl1pPr>
              <a:defRPr sz="4400"/>
            </a:lvl1pPr>
          </a:lstStyle>
          <a:p>
            <a:r>
              <a:rPr lang="ja-JP"/>
              <a:t>マスター タイトルの書式設定</a:t>
            </a:r>
            <a:endParaRPr lang="ja-JP"/>
          </a:p>
        </p:txBody>
      </p:sp>
      <p:sp>
        <p:nvSpPr>
          <p:cNvPr id="3" name="縦書きテキスト プレースホルダー 2"/>
          <p:cNvSpPr>
            <a:spLocks noGrp="1"/>
          </p:cNvSpPr>
          <p:nvPr>
            <p:ph type="body" orient="vert" idx="1"/>
          </p:nvPr>
        </p:nvSpPr>
        <p:spPr>
          <a:xfrm>
            <a:off x="838200" y="365125"/>
            <a:ext cx="8879958" cy="5811838"/>
          </a:xfrm>
        </p:spPr>
        <p:txBody>
          <a:bodyPr vert="eaVert"/>
          <a:lstStyle>
            <a:lvl1pPr marL="228600" indent="-228600">
              <a:defRPr kumimoji="1" lang="ja-JP" altLang="en-US" sz="2800" kern="1200" dirty="0" smtClean="0">
                <a:solidFill>
                  <a:schemeClr val="tx1"/>
                </a:solidFill>
                <a:latin typeface="+mn-lt"/>
                <a:ea typeface="+mn-ea"/>
                <a:cs typeface="+mn-cs"/>
              </a:defRPr>
            </a:lvl1pPr>
            <a:lvl2pPr marL="685800" indent="-228600">
              <a:defRPr kumimoji="1" lang="ja-JP" altLang="en-US" sz="2400" kern="1200" dirty="0" smtClean="0">
                <a:solidFill>
                  <a:schemeClr val="tx1"/>
                </a:solidFill>
                <a:latin typeface="+mn-lt"/>
                <a:ea typeface="+mn-ea"/>
                <a:cs typeface="+mn-cs"/>
              </a:defRPr>
            </a:lvl2pPr>
            <a:lvl3pPr marL="1143000" indent="-228600">
              <a:defRPr kumimoji="1" lang="ja-JP" altLang="en-US" sz="2000" kern="1200" dirty="0" smtClean="0">
                <a:solidFill>
                  <a:schemeClr val="tx1"/>
                </a:solidFill>
                <a:latin typeface="+mn-lt"/>
                <a:ea typeface="+mn-ea"/>
                <a:cs typeface="+mn-cs"/>
              </a:defRPr>
            </a:lvl3pPr>
            <a:lvl4pPr marL="1600200" indent="-228600">
              <a:defRPr kumimoji="1" lang="ja-JP" altLang="en-US" sz="1800" kern="1200" dirty="0" smtClean="0">
                <a:solidFill>
                  <a:schemeClr val="tx1"/>
                </a:solidFill>
                <a:latin typeface="+mn-lt"/>
                <a:ea typeface="+mn-ea"/>
                <a:cs typeface="+mn-cs"/>
              </a:defRPr>
            </a:lvl4pPr>
            <a:lvl5pPr marL="2057400" indent="-228600">
              <a:defRPr kumimoji="1" lang="ja-JP" altLang="en-US" sz="1800" kern="1200" dirty="0">
                <a:solidFill>
                  <a:schemeClr val="tx1"/>
                </a:solidFill>
                <a:latin typeface="+mn-lt"/>
                <a:ea typeface="+mn-ea"/>
                <a:cs typeface="+mn-cs"/>
              </a:defRPr>
            </a:lvl5pPr>
          </a:lstStyle>
          <a:p>
            <a:pPr marL="228600" lvl="0" indent="-228600" algn="l" defTabSz="914400" rtl="0" eaLnBrk="1" latinLnBrk="0" hangingPunct="1">
              <a:lnSpc>
                <a:spcPct val="90000"/>
              </a:lnSpc>
              <a:spcBef>
                <a:spcPts val="1000"/>
              </a:spcBef>
              <a:buFont typeface="Arial" panose="020B0604020202020204" pitchFamily="34" charset="0"/>
              <a:buChar char="•"/>
            </a:pPr>
            <a:r>
              <a:rPr kumimoji="1" lang="ja-JP" altLang="en-US" dirty="0" smtClean="0"/>
              <a:t>マスター テキストの書式設定</a:t>
            </a:r>
            <a:endParaRPr kumimoji="1" lang="ja-JP" altLang="en-US" dirty="0" smtClean="0"/>
          </a:p>
          <a:p>
            <a:pPr marL="685800" lvl="1" indent="-228600" algn="l" defTabSz="914400" rtl="0" eaLnBrk="1" latinLnBrk="0" hangingPunct="1">
              <a:lnSpc>
                <a:spcPct val="90000"/>
              </a:lnSpc>
              <a:spcBef>
                <a:spcPts val="500"/>
              </a:spcBef>
              <a:buFont typeface="Arial" panose="020B0604020202020204" pitchFamily="34" charset="0"/>
              <a:buChar char="•"/>
            </a:pPr>
            <a:r>
              <a:rPr kumimoji="1" lang="ja-JP" altLang="en-US" dirty="0" smtClean="0"/>
              <a:t>第 2 レベル</a:t>
            </a:r>
            <a:endParaRPr kumimoji="1" lang="ja-JP" altLang="en-US" dirty="0" smtClean="0"/>
          </a:p>
          <a:p>
            <a:pPr marL="1143000" lvl="2" indent="-228600" algn="l" defTabSz="914400" rtl="0" eaLnBrk="1" latinLnBrk="0" hangingPunct="1">
              <a:lnSpc>
                <a:spcPct val="90000"/>
              </a:lnSpc>
              <a:spcBef>
                <a:spcPts val="500"/>
              </a:spcBef>
              <a:buFont typeface="Arial" panose="020B0604020202020204" pitchFamily="34" charset="0"/>
              <a:buChar char="•"/>
            </a:pPr>
            <a:r>
              <a:rPr kumimoji="1" lang="ja-JP" altLang="en-US" dirty="0" smtClean="0"/>
              <a:t>第 </a:t>
            </a:r>
            <a:r>
              <a:rPr kumimoji="1" lang="en-US" altLang="ja-JP" dirty="0" smtClean="0"/>
              <a:t>3 </a:t>
            </a:r>
            <a:r>
              <a:rPr kumimoji="1" lang="ja-JP" altLang="en-US" dirty="0" smtClean="0"/>
              <a:t>レベル</a:t>
            </a:r>
            <a:endParaRPr kumimoji="1" lang="ja-JP" altLang="en-US" dirty="0" smtClean="0"/>
          </a:p>
          <a:p>
            <a:pPr marL="1600200" lvl="3" indent="-228600" algn="l" defTabSz="914400" rtl="0" eaLnBrk="1" latinLnBrk="0" hangingPunct="1">
              <a:lnSpc>
                <a:spcPct val="90000"/>
              </a:lnSpc>
              <a:spcBef>
                <a:spcPts val="500"/>
              </a:spcBef>
              <a:buFont typeface="Arial" panose="020B0604020202020204" pitchFamily="34" charset="0"/>
              <a:buChar char="•"/>
            </a:pPr>
            <a:r>
              <a:rPr kumimoji="1" lang="ja-JP" altLang="en-US" dirty="0" smtClean="0"/>
              <a:t>第 </a:t>
            </a:r>
            <a:r>
              <a:rPr kumimoji="1" lang="en-US" altLang="ja-JP" dirty="0" smtClean="0"/>
              <a:t>4 </a:t>
            </a:r>
            <a:r>
              <a:rPr kumimoji="1" lang="ja-JP" altLang="en-US" dirty="0" smtClean="0"/>
              <a:t>レベル</a:t>
            </a:r>
            <a:endParaRPr kumimoji="1" lang="ja-JP" altLang="en-US" dirty="0" smtClean="0"/>
          </a:p>
          <a:p>
            <a:pPr marL="2057400" lvl="4" indent="-228600" algn="l" defTabSz="914400" rtl="0" eaLnBrk="1" latinLnBrk="0" hangingPunct="1">
              <a:lnSpc>
                <a:spcPct val="90000"/>
              </a:lnSpc>
              <a:spcBef>
                <a:spcPts val="500"/>
              </a:spcBef>
              <a:buFont typeface="Arial" panose="020B0604020202020204" pitchFamily="34" charset="0"/>
              <a:buChar char="•"/>
            </a:pPr>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Date Placeholder 3"/>
          <p:cNvSpPr>
            <a:spLocks noGrp="1"/>
          </p:cNvSpPr>
          <p:nvPr>
            <p:ph type="dt" sz="half" idx="10"/>
          </p:nvPr>
        </p:nvSpPr>
        <p:spPr/>
        <p:txBody>
          <a:bodyPr/>
          <a:lstStyle/>
          <a:p>
            <a:fld id="{760FBDFE-C587-4B4C-A407-44438C67B59E}" type="datetimeFigureOut">
              <a:rPr lang="en-US" altLang="ja-JP" smtClean="0"/>
            </a:fld>
            <a:endParaRPr lang="ja-JP"/>
          </a:p>
        </p:txBody>
      </p:sp>
      <p:sp>
        <p:nvSpPr>
          <p:cNvPr id="5" name="Footer Placeholder 4"/>
          <p:cNvSpPr>
            <a:spLocks noGrp="1"/>
          </p:cNvSpPr>
          <p:nvPr>
            <p:ph type="ftr" sz="quarter" idx="11"/>
          </p:nvPr>
        </p:nvSpPr>
        <p:spPr/>
        <p:txBody>
          <a:bodyPr/>
          <a:lstStyle/>
          <a:p>
            <a:endParaRPr lang="ja-JP"/>
          </a:p>
        </p:txBody>
      </p:sp>
      <p:sp>
        <p:nvSpPr>
          <p:cNvPr id="6" name="Slide Number Placeholder 5"/>
          <p:cNvSpPr>
            <a:spLocks noGrp="1"/>
          </p:cNvSpPr>
          <p:nvPr>
            <p:ph type="sldNum" sz="quarter" idx="12"/>
          </p:nvPr>
        </p:nvSpPr>
        <p:spPr/>
        <p:txBody>
          <a:bodyPr/>
          <a:lstStyle/>
          <a:p>
            <a:fld id="{49AE70B2-8BF9-45C0-BB95-33D1B9D3A854}" type="slidenum">
              <a:rPr lang="en-US" altLang="ja-JP" smtClean="0"/>
            </a:fld>
            <a:endParaRPr lang="ja-JP"/>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endParaRPr kumimoji="1" lang="ja-JP" altLang="en-US" smtClean="0"/>
          </a:p>
          <a:p>
            <a:pPr lvl="1"/>
            <a:r>
              <a:rPr kumimoji="1" lang="ja-JP" altLang="en-US" smtClean="0"/>
              <a:t>第 </a:t>
            </a:r>
            <a:r>
              <a:rPr kumimoji="1" lang="en-US" altLang="ja-JP" smtClean="0"/>
              <a:t>2 </a:t>
            </a:r>
            <a:r>
              <a:rPr kumimoji="1" lang="ja-JP" altLang="en-US" smtClean="0"/>
              <a:t>レベル</a:t>
            </a:r>
            <a:endParaRPr kumimoji="1" lang="ja-JP" altLang="en-US" smtClean="0"/>
          </a:p>
          <a:p>
            <a:pPr lvl="2"/>
            <a:r>
              <a:rPr kumimoji="1" lang="ja-JP" altLang="en-US" smtClean="0"/>
              <a:t>第 </a:t>
            </a:r>
            <a:r>
              <a:rPr kumimoji="1" lang="en-US" altLang="ja-JP" smtClean="0"/>
              <a:t>3 </a:t>
            </a:r>
            <a:r>
              <a:rPr kumimoji="1" lang="ja-JP" altLang="en-US" smtClean="0"/>
              <a:t>レベル</a:t>
            </a:r>
            <a:endParaRPr kumimoji="1" lang="ja-JP" altLang="en-US" smtClean="0"/>
          </a:p>
          <a:p>
            <a:pPr lvl="3"/>
            <a:r>
              <a:rPr kumimoji="1" lang="ja-JP" altLang="en-US" smtClean="0"/>
              <a:t>第 </a:t>
            </a:r>
            <a:r>
              <a:rPr kumimoji="1" lang="en-US" altLang="ja-JP" smtClean="0"/>
              <a:t>4 </a:t>
            </a:r>
            <a:r>
              <a:rPr kumimoji="1" lang="ja-JP" altLang="en-US" smtClean="0"/>
              <a:t>レベル</a:t>
            </a:r>
            <a:endParaRPr kumimoji="1" lang="ja-JP" altLang="en-US" smtClean="0"/>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C5B98E-B881-44C6-965E-C4CBF4BD5DE0}" type="datetimeFigureOut">
              <a:rPr kumimoji="1" lang="ja-JP" altLang="en-US" smtClean="0"/>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61B85B-3F11-4807-BF0A-089ABAB91E6D}" type="slidenum">
              <a:rPr kumimoji="1" lang="ja-JP" altLang="en-US" smtClean="0"/>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emf"/><Relationship Id="rId1" Type="http://schemas.openxmlformats.org/officeDocument/2006/relationships/image" Target="../media/image1.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図 4"/>
          <p:cNvPicPr>
            <a:picLocks noChangeAspect="1"/>
          </p:cNvPicPr>
          <p:nvPr/>
        </p:nvPicPr>
        <p:blipFill>
          <a:blip r:embed="rId1"/>
          <a:srcRect t="7813" b="7813"/>
          <a:stretch>
            <a:fillRect/>
          </a:stretch>
        </p:blipFill>
        <p:spPr>
          <a:xfrm>
            <a:off x="-1" y="0"/>
            <a:ext cx="12192001" cy="6858000"/>
          </a:xfrm>
          <a:prstGeom prst="rect">
            <a:avLst/>
          </a:prstGeom>
        </p:spPr>
      </p:pic>
      <p:sp>
        <p:nvSpPr>
          <p:cNvPr id="2" name="タイトル 1"/>
          <p:cNvSpPr>
            <a:spLocks noGrp="1"/>
          </p:cNvSpPr>
          <p:nvPr>
            <p:ph type="ctrTitle"/>
          </p:nvPr>
        </p:nvSpPr>
        <p:spPr>
          <a:xfrm>
            <a:off x="1351280" y="1497648"/>
            <a:ext cx="9144000" cy="2387600"/>
          </a:xfrm>
          <a:solidFill>
            <a:schemeClr val="bg1"/>
          </a:solidFill>
        </p:spPr>
        <p:txBody>
          <a:bodyPr anchor="ctr" anchorCtr="0"/>
          <a:p>
            <a:r>
              <a:rPr lang="ja-JP" altLang="en-US">
                <a:latin typeface="+mj-ea"/>
                <a:cs typeface="+mj-ea"/>
              </a:rPr>
              <a:t>令和</a:t>
            </a:r>
            <a:r>
              <a:rPr lang="en-US" altLang="ja-JP">
                <a:latin typeface="+mj-ea"/>
                <a:cs typeface="+mj-ea"/>
              </a:rPr>
              <a:t>6</a:t>
            </a:r>
            <a:r>
              <a:rPr lang="ja-JP" altLang="en-US">
                <a:latin typeface="+mj-ea"/>
                <a:cs typeface="+mj-ea"/>
              </a:rPr>
              <a:t>年度見守り活動委員</a:t>
            </a:r>
            <a:br>
              <a:rPr lang="ja-JP" altLang="en-US">
                <a:latin typeface="+mj-ea"/>
                <a:cs typeface="+mj-ea"/>
              </a:rPr>
            </a:br>
            <a:r>
              <a:rPr lang="ja-JP" altLang="en-US">
                <a:latin typeface="+mj-ea"/>
                <a:cs typeface="+mj-ea"/>
              </a:rPr>
              <a:t>活動説明</a:t>
            </a:r>
            <a:endParaRPr lang="ja-JP" altLang="en-US">
              <a:latin typeface="+mj-ea"/>
              <a:cs typeface="+mj-ea"/>
            </a:endParaRPr>
          </a:p>
        </p:txBody>
      </p:sp>
      <p:sp>
        <p:nvSpPr>
          <p:cNvPr id="4" name="タイトル 1"/>
          <p:cNvSpPr>
            <a:spLocks noGrp="1"/>
          </p:cNvSpPr>
          <p:nvPr/>
        </p:nvSpPr>
        <p:spPr>
          <a:xfrm>
            <a:off x="10321290" y="6272530"/>
            <a:ext cx="1805305" cy="511810"/>
          </a:xfrm>
          <a:prstGeom prst="rect">
            <a:avLst/>
          </a:prstGeom>
          <a:noFill/>
          <a:ln>
            <a:noFill/>
          </a:ln>
          <a:extLst>
            <a:ext uri="{909E8E84-426E-40DD-AFC4-6F175D3DCCD1}">
              <a14:hiddenFill xmlns:a14="http://schemas.microsoft.com/office/drawing/2010/main">
                <a:solidFill>
                  <a:schemeClr val="accent2"/>
                </a:solidFill>
              </a14:hiddenFill>
            </a:ext>
          </a:extLst>
        </p:spPr>
        <p:txBody>
          <a:bodyPr vert="horz" lIns="91440" tIns="45720" rIns="91440" bIns="45720" rtlCol="0" anchor="b">
            <a:normAutofit fontScale="40000"/>
            <a:scene3d>
              <a:camera prst="perspectiveFront"/>
              <a:lightRig rig="threePt" dir="t"/>
            </a:scene3d>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a:solidFill>
                  <a:schemeClr val="tx1"/>
                </a:solidFill>
                <a:effectLst>
                  <a:reflection blurRad="6350" stA="60000" endA="900" endPos="60000" dist="60007" dir="5400000" sy="-100000" algn="bl" rotWithShape="0"/>
                </a:effectLst>
                <a:latin typeface="+mj-ea"/>
                <a:cs typeface="+mj-ea"/>
              </a:rPr>
              <a:t>大津中</a:t>
            </a:r>
            <a:r>
              <a:rPr lang="en-US" altLang="ja-JP">
                <a:solidFill>
                  <a:schemeClr val="tx1"/>
                </a:solidFill>
                <a:effectLst>
                  <a:reflection blurRad="6350" stA="60000" endA="900" endPos="60000" dist="60007" dir="5400000" sy="-100000" algn="bl" rotWithShape="0"/>
                </a:effectLst>
                <a:latin typeface="+mj-ea"/>
                <a:cs typeface="+mj-ea"/>
              </a:rPr>
              <a:t>PTA</a:t>
            </a:r>
            <a:endParaRPr lang="en-US" altLang="ja-JP">
              <a:solidFill>
                <a:schemeClr val="tx1"/>
              </a:solidFill>
              <a:effectLst>
                <a:reflection blurRad="6350" stA="60000" endA="900" endPos="60000" dist="60007" dir="5400000" sy="-100000" algn="bl" rotWithShape="0"/>
              </a:effectLst>
              <a:latin typeface="+mj-ea"/>
              <a:cs typeface="+mj-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図 4"/>
          <p:cNvPicPr>
            <a:picLocks noChangeAspect="1"/>
          </p:cNvPicPr>
          <p:nvPr/>
        </p:nvPicPr>
        <p:blipFill>
          <a:blip r:embed="rId1"/>
          <a:srcRect t="7813" b="7813"/>
          <a:stretch>
            <a:fillRect/>
          </a:stretch>
        </p:blipFill>
        <p:spPr>
          <a:xfrm>
            <a:off x="5079" y="0"/>
            <a:ext cx="12192001" cy="6858000"/>
          </a:xfrm>
          <a:prstGeom prst="rect">
            <a:avLst/>
          </a:prstGeom>
        </p:spPr>
      </p:pic>
      <p:sp>
        <p:nvSpPr>
          <p:cNvPr id="2" name="タイトル 1"/>
          <p:cNvSpPr>
            <a:spLocks noGrp="1"/>
          </p:cNvSpPr>
          <p:nvPr>
            <p:ph type="ctrTitle"/>
          </p:nvPr>
        </p:nvSpPr>
        <p:spPr>
          <a:xfrm>
            <a:off x="201295" y="105410"/>
            <a:ext cx="11798935" cy="1206500"/>
          </a:xfrm>
          <a:solidFill>
            <a:schemeClr val="bg1"/>
          </a:solidFill>
        </p:spPr>
        <p:txBody>
          <a:bodyPr lIns="0" tIns="0" rIns="0" bIns="0" anchor="ctr" anchorCtr="0"/>
          <a:p>
            <a:r>
              <a:rPr lang="ja-JP" altLang="en-US" sz="5400">
                <a:latin typeface="+mj-ea"/>
                <a:cs typeface="+mj-ea"/>
              </a:rPr>
              <a:t>令和</a:t>
            </a:r>
            <a:r>
              <a:rPr lang="en-US" altLang="ja-JP" sz="5400">
                <a:latin typeface="+mj-ea"/>
                <a:cs typeface="+mj-ea"/>
              </a:rPr>
              <a:t>6</a:t>
            </a:r>
            <a:r>
              <a:rPr lang="ja-JP" altLang="en-US" sz="5400">
                <a:latin typeface="+mj-ea"/>
                <a:cs typeface="+mj-ea"/>
              </a:rPr>
              <a:t>年度見守り活動委員活動予定</a:t>
            </a:r>
            <a:endParaRPr lang="ja-JP" altLang="en-US" sz="5400">
              <a:latin typeface="+mj-ea"/>
              <a:cs typeface="+mj-ea"/>
            </a:endParaRPr>
          </a:p>
        </p:txBody>
      </p:sp>
      <p:sp>
        <p:nvSpPr>
          <p:cNvPr id="4" name="タイトル 1"/>
          <p:cNvSpPr>
            <a:spLocks noGrp="1"/>
          </p:cNvSpPr>
          <p:nvPr/>
        </p:nvSpPr>
        <p:spPr>
          <a:xfrm>
            <a:off x="10321290" y="6272530"/>
            <a:ext cx="1805305" cy="511810"/>
          </a:xfrm>
          <a:prstGeom prst="rect">
            <a:avLst/>
          </a:prstGeom>
          <a:noFill/>
          <a:ln>
            <a:noFill/>
          </a:ln>
          <a:extLst>
            <a:ext uri="{909E8E84-426E-40DD-AFC4-6F175D3DCCD1}">
              <a14:hiddenFill xmlns:a14="http://schemas.microsoft.com/office/drawing/2010/main">
                <a:solidFill>
                  <a:schemeClr val="accent2"/>
                </a:solidFill>
              </a14:hiddenFill>
            </a:ext>
          </a:extLst>
        </p:spPr>
        <p:txBody>
          <a:bodyPr vert="horz" lIns="91440" tIns="45720" rIns="91440" bIns="45720" rtlCol="0" anchor="b">
            <a:normAutofit fontScale="40000"/>
            <a:scene3d>
              <a:camera prst="perspectiveFront"/>
              <a:lightRig rig="threePt" dir="t"/>
            </a:scene3d>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a:solidFill>
                  <a:schemeClr val="tx1"/>
                </a:solidFill>
                <a:effectLst>
                  <a:reflection blurRad="6350" stA="60000" endA="900" endPos="60000" dist="60007" dir="5400000" sy="-100000" algn="bl" rotWithShape="0"/>
                </a:effectLst>
                <a:latin typeface="+mj-ea"/>
                <a:cs typeface="+mj-ea"/>
              </a:rPr>
              <a:t>大津中</a:t>
            </a:r>
            <a:r>
              <a:rPr lang="en-US" altLang="ja-JP">
                <a:solidFill>
                  <a:schemeClr val="tx1"/>
                </a:solidFill>
                <a:effectLst>
                  <a:reflection blurRad="6350" stA="60000" endA="900" endPos="60000" dist="60007" dir="5400000" sy="-100000" algn="bl" rotWithShape="0"/>
                </a:effectLst>
                <a:latin typeface="+mj-ea"/>
                <a:cs typeface="+mj-ea"/>
              </a:rPr>
              <a:t>PTA</a:t>
            </a:r>
            <a:endParaRPr lang="en-US" altLang="ja-JP">
              <a:solidFill>
                <a:schemeClr val="tx1"/>
              </a:solidFill>
              <a:effectLst>
                <a:reflection blurRad="6350" stA="60000" endA="900" endPos="60000" dist="60007" dir="5400000" sy="-100000" algn="bl" rotWithShape="0"/>
              </a:effectLst>
              <a:latin typeface="+mj-ea"/>
              <a:cs typeface="+mj-ea"/>
            </a:endParaRPr>
          </a:p>
        </p:txBody>
      </p:sp>
      <p:sp>
        <p:nvSpPr>
          <p:cNvPr id="6" name="タイトル 1"/>
          <p:cNvSpPr>
            <a:spLocks noGrp="1"/>
          </p:cNvSpPr>
          <p:nvPr/>
        </p:nvSpPr>
        <p:spPr>
          <a:xfrm>
            <a:off x="247650" y="1429385"/>
            <a:ext cx="6954520" cy="683895"/>
          </a:xfrm>
          <a:prstGeom prst="rect">
            <a:avLst/>
          </a:prstGeom>
          <a:solidFill>
            <a:schemeClr val="bg1"/>
          </a:solidFill>
        </p:spPr>
        <p:txBody>
          <a:bodyPr vert="horz" lIns="0" tIns="0" rIns="0" bIns="0" rtlCol="0" anchor="ctr" anchorCtr="0">
            <a:normAutofit fontScale="900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4000">
                <a:latin typeface="+mj-ea"/>
                <a:cs typeface="+mj-ea"/>
              </a:rPr>
              <a:t>5</a:t>
            </a:r>
            <a:r>
              <a:rPr lang="ja-JP" altLang="en-US" sz="4000">
                <a:latin typeface="+mj-ea"/>
                <a:cs typeface="+mj-ea"/>
              </a:rPr>
              <a:t>月</a:t>
            </a:r>
            <a:r>
              <a:rPr lang="en-US" altLang="ja-JP" sz="4000">
                <a:latin typeface="+mj-ea"/>
                <a:cs typeface="+mj-ea"/>
              </a:rPr>
              <a:t>:</a:t>
            </a:r>
            <a:r>
              <a:rPr lang="ja-JP" altLang="en-US" sz="4000">
                <a:latin typeface="+mj-ea"/>
                <a:cs typeface="+mj-ea"/>
              </a:rPr>
              <a:t>大津中美化作業交通整理</a:t>
            </a:r>
            <a:r>
              <a:rPr lang="en-US" altLang="ja-JP" sz="4000">
                <a:latin typeface="+mj-ea"/>
                <a:cs typeface="+mj-ea"/>
              </a:rPr>
              <a:t>(3</a:t>
            </a:r>
            <a:r>
              <a:rPr lang="ja-JP" altLang="en-US" sz="4000">
                <a:latin typeface="+mj-ea"/>
                <a:cs typeface="+mj-ea"/>
              </a:rPr>
              <a:t>年</a:t>
            </a:r>
            <a:r>
              <a:rPr lang="en-US" altLang="ja-JP" sz="4000">
                <a:latin typeface="+mj-ea"/>
                <a:cs typeface="+mj-ea"/>
              </a:rPr>
              <a:t>)</a:t>
            </a:r>
            <a:endParaRPr lang="en-US" altLang="ja-JP" sz="4000">
              <a:latin typeface="+mj-ea"/>
              <a:cs typeface="+mj-ea"/>
            </a:endParaRPr>
          </a:p>
        </p:txBody>
      </p:sp>
      <p:sp>
        <p:nvSpPr>
          <p:cNvPr id="8" name="タイトル 1"/>
          <p:cNvSpPr>
            <a:spLocks noGrp="1"/>
          </p:cNvSpPr>
          <p:nvPr/>
        </p:nvSpPr>
        <p:spPr>
          <a:xfrm>
            <a:off x="247650" y="2170430"/>
            <a:ext cx="11753215" cy="4044315"/>
          </a:xfrm>
          <a:prstGeom prst="rect">
            <a:avLst/>
          </a:prstGeom>
          <a:solidFill>
            <a:schemeClr val="bg1"/>
          </a:solidFill>
        </p:spPr>
        <p:txBody>
          <a:bodyPr vert="horz" lIns="0" tIns="0" rIns="0" bIns="0" rtlCol="0" anchor="ctr" anchorCtr="0">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4000">
                <a:latin typeface="+mj-ea"/>
                <a:cs typeface="+mj-ea"/>
              </a:rPr>
              <a:t>年</a:t>
            </a:r>
            <a:r>
              <a:rPr lang="en-US" altLang="ja-JP" sz="4000">
                <a:latin typeface="+mj-ea"/>
                <a:cs typeface="+mj-ea"/>
              </a:rPr>
              <a:t>3</a:t>
            </a:r>
            <a:r>
              <a:rPr lang="ja-JP" altLang="en-US" sz="4000">
                <a:latin typeface="+mj-ea"/>
                <a:cs typeface="+mj-ea"/>
              </a:rPr>
              <a:t>回のうち、</a:t>
            </a:r>
            <a:r>
              <a:rPr lang="en-US" altLang="ja-JP" sz="4000">
                <a:latin typeface="+mj-ea"/>
                <a:cs typeface="+mj-ea"/>
              </a:rPr>
              <a:t>5</a:t>
            </a:r>
            <a:r>
              <a:rPr lang="ja-JP" altLang="en-US" sz="4000">
                <a:latin typeface="+mj-ea"/>
                <a:cs typeface="+mj-ea"/>
              </a:rPr>
              <a:t>月に行われる</a:t>
            </a:r>
            <a:r>
              <a:rPr lang="en-US" altLang="ja-JP" sz="4000">
                <a:latin typeface="+mj-ea"/>
                <a:cs typeface="+mj-ea"/>
              </a:rPr>
              <a:t>3</a:t>
            </a:r>
            <a:r>
              <a:rPr lang="ja-JP" altLang="en-US" sz="4000">
                <a:latin typeface="+mj-ea"/>
                <a:cs typeface="+mj-ea"/>
              </a:rPr>
              <a:t>年生を対象とした美化作業の日の朝からの交通整理。</a:t>
            </a:r>
            <a:endParaRPr lang="ja-JP" altLang="en-US" sz="4000">
              <a:latin typeface="+mj-ea"/>
              <a:cs typeface="+mj-ea"/>
            </a:endParaRPr>
          </a:p>
          <a:p>
            <a:pPr algn="l"/>
            <a:r>
              <a:rPr lang="en-US" altLang="ja-JP" sz="4000">
                <a:latin typeface="+mj-ea"/>
                <a:cs typeface="+mj-ea"/>
              </a:rPr>
              <a:t>3-1</a:t>
            </a:r>
            <a:r>
              <a:rPr lang="ja-JP" altLang="en-US" sz="4000">
                <a:latin typeface="+mj-ea"/>
                <a:cs typeface="+mj-ea"/>
              </a:rPr>
              <a:t>より</a:t>
            </a:r>
            <a:r>
              <a:rPr lang="en-US" altLang="ja-JP" sz="4000">
                <a:latin typeface="+mj-ea"/>
                <a:cs typeface="+mj-ea"/>
              </a:rPr>
              <a:t>2</a:t>
            </a:r>
            <a:r>
              <a:rPr lang="ja-JP" altLang="en-US" sz="4000">
                <a:latin typeface="+mj-ea"/>
                <a:cs typeface="+mj-ea"/>
              </a:rPr>
              <a:t>名、ご参加頂く活動。</a:t>
            </a:r>
            <a:endParaRPr lang="ja-JP" altLang="en-US" sz="4000">
              <a:latin typeface="+mj-ea"/>
              <a:cs typeface="+mj-ea"/>
            </a:endParaRPr>
          </a:p>
        </p:txBody>
      </p:sp>
    </p:spTree>
  </p:cSld>
  <p:clrMapOvr>
    <a:masterClrMapping/>
  </p:clrMapOvr>
  <p:timing>
    <p:tnLst>
      <p:par>
        <p:cTn id="1" dur="indefinite" restart="never" nodeType="tmRoot"/>
      </p:par>
    </p:tnLst>
    <p:bldLst>
      <p:bldP spid="6" grpId="1" animBg="1"/>
      <p:bldP spid="8"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図 4"/>
          <p:cNvPicPr>
            <a:picLocks noChangeAspect="1"/>
          </p:cNvPicPr>
          <p:nvPr/>
        </p:nvPicPr>
        <p:blipFill>
          <a:blip r:embed="rId1"/>
          <a:srcRect t="7813" b="7813"/>
          <a:stretch>
            <a:fillRect/>
          </a:stretch>
        </p:blipFill>
        <p:spPr>
          <a:xfrm>
            <a:off x="5079" y="0"/>
            <a:ext cx="12192001" cy="6858000"/>
          </a:xfrm>
          <a:prstGeom prst="rect">
            <a:avLst/>
          </a:prstGeom>
        </p:spPr>
      </p:pic>
      <p:sp>
        <p:nvSpPr>
          <p:cNvPr id="2" name="タイトル 1"/>
          <p:cNvSpPr>
            <a:spLocks noGrp="1"/>
          </p:cNvSpPr>
          <p:nvPr>
            <p:ph type="ctrTitle"/>
          </p:nvPr>
        </p:nvSpPr>
        <p:spPr>
          <a:xfrm>
            <a:off x="201295" y="105410"/>
            <a:ext cx="11798935" cy="1206500"/>
          </a:xfrm>
          <a:solidFill>
            <a:schemeClr val="bg1"/>
          </a:solidFill>
        </p:spPr>
        <p:txBody>
          <a:bodyPr lIns="0" tIns="0" rIns="0" bIns="0" anchor="ctr" anchorCtr="0"/>
          <a:p>
            <a:r>
              <a:rPr lang="ja-JP" altLang="en-US" sz="5400">
                <a:latin typeface="+mj-ea"/>
                <a:cs typeface="+mj-ea"/>
              </a:rPr>
              <a:t>令和</a:t>
            </a:r>
            <a:r>
              <a:rPr lang="en-US" altLang="ja-JP" sz="5400">
                <a:latin typeface="+mj-ea"/>
                <a:cs typeface="+mj-ea"/>
              </a:rPr>
              <a:t>6</a:t>
            </a:r>
            <a:r>
              <a:rPr lang="ja-JP" altLang="en-US" sz="5400">
                <a:latin typeface="+mj-ea"/>
                <a:cs typeface="+mj-ea"/>
              </a:rPr>
              <a:t>年度見守り活動委員活動予定</a:t>
            </a:r>
            <a:endParaRPr lang="ja-JP" altLang="en-US" sz="5400">
              <a:latin typeface="+mj-ea"/>
              <a:cs typeface="+mj-ea"/>
            </a:endParaRPr>
          </a:p>
        </p:txBody>
      </p:sp>
      <p:sp>
        <p:nvSpPr>
          <p:cNvPr id="4" name="タイトル 1"/>
          <p:cNvSpPr>
            <a:spLocks noGrp="1"/>
          </p:cNvSpPr>
          <p:nvPr/>
        </p:nvSpPr>
        <p:spPr>
          <a:xfrm>
            <a:off x="10321290" y="6272530"/>
            <a:ext cx="1805305" cy="511810"/>
          </a:xfrm>
          <a:prstGeom prst="rect">
            <a:avLst/>
          </a:prstGeom>
          <a:noFill/>
          <a:ln>
            <a:noFill/>
          </a:ln>
          <a:extLst>
            <a:ext uri="{909E8E84-426E-40DD-AFC4-6F175D3DCCD1}">
              <a14:hiddenFill xmlns:a14="http://schemas.microsoft.com/office/drawing/2010/main">
                <a:solidFill>
                  <a:schemeClr val="accent2"/>
                </a:solidFill>
              </a14:hiddenFill>
            </a:ext>
          </a:extLst>
        </p:spPr>
        <p:txBody>
          <a:bodyPr vert="horz" lIns="91440" tIns="45720" rIns="91440" bIns="45720" rtlCol="0" anchor="b">
            <a:normAutofit fontScale="40000"/>
            <a:scene3d>
              <a:camera prst="perspectiveFront"/>
              <a:lightRig rig="threePt" dir="t"/>
            </a:scene3d>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a:solidFill>
                  <a:schemeClr val="tx1"/>
                </a:solidFill>
                <a:effectLst>
                  <a:reflection blurRad="6350" stA="60000" endA="900" endPos="60000" dist="60007" dir="5400000" sy="-100000" algn="bl" rotWithShape="0"/>
                </a:effectLst>
                <a:latin typeface="+mj-ea"/>
                <a:cs typeface="+mj-ea"/>
              </a:rPr>
              <a:t>大津中</a:t>
            </a:r>
            <a:r>
              <a:rPr lang="en-US" altLang="ja-JP">
                <a:solidFill>
                  <a:schemeClr val="tx1"/>
                </a:solidFill>
                <a:effectLst>
                  <a:reflection blurRad="6350" stA="60000" endA="900" endPos="60000" dist="60007" dir="5400000" sy="-100000" algn="bl" rotWithShape="0"/>
                </a:effectLst>
                <a:latin typeface="+mj-ea"/>
                <a:cs typeface="+mj-ea"/>
              </a:rPr>
              <a:t>PTA</a:t>
            </a:r>
            <a:endParaRPr lang="en-US" altLang="ja-JP">
              <a:solidFill>
                <a:schemeClr val="tx1"/>
              </a:solidFill>
              <a:effectLst>
                <a:reflection blurRad="6350" stA="60000" endA="900" endPos="60000" dist="60007" dir="5400000" sy="-100000" algn="bl" rotWithShape="0"/>
              </a:effectLst>
              <a:latin typeface="+mj-ea"/>
              <a:cs typeface="+mj-ea"/>
            </a:endParaRPr>
          </a:p>
        </p:txBody>
      </p:sp>
      <p:sp>
        <p:nvSpPr>
          <p:cNvPr id="7" name="タイトル 1"/>
          <p:cNvSpPr>
            <a:spLocks noGrp="1"/>
          </p:cNvSpPr>
          <p:nvPr/>
        </p:nvSpPr>
        <p:spPr>
          <a:xfrm>
            <a:off x="231140" y="1502410"/>
            <a:ext cx="6664325" cy="683895"/>
          </a:xfrm>
          <a:prstGeom prst="rect">
            <a:avLst/>
          </a:prstGeom>
          <a:solidFill>
            <a:schemeClr val="bg1"/>
          </a:solidFill>
        </p:spPr>
        <p:txBody>
          <a:bodyPr vert="horz" lIns="0" tIns="0" rIns="0" bIns="0" rtlCol="0" anchor="ctr" anchorCtr="0">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4000">
                <a:latin typeface="+mj-ea"/>
                <a:cs typeface="+mj-ea"/>
              </a:rPr>
              <a:t>5</a:t>
            </a:r>
            <a:r>
              <a:rPr lang="ja-JP" altLang="en-US" sz="4000">
                <a:latin typeface="+mj-ea"/>
                <a:cs typeface="+mj-ea"/>
              </a:rPr>
              <a:t>月</a:t>
            </a:r>
            <a:r>
              <a:rPr lang="en-US" altLang="ja-JP" sz="4000">
                <a:latin typeface="+mj-ea"/>
                <a:cs typeface="+mj-ea"/>
              </a:rPr>
              <a:t>:</a:t>
            </a:r>
            <a:r>
              <a:rPr lang="ja-JP" altLang="en-US" sz="4000">
                <a:latin typeface="+mj-ea"/>
                <a:cs typeface="+mj-ea"/>
              </a:rPr>
              <a:t>大津中体育大会交通整理</a:t>
            </a:r>
            <a:endParaRPr lang="ja-JP" altLang="en-US" sz="4000">
              <a:latin typeface="+mj-ea"/>
              <a:cs typeface="+mj-ea"/>
            </a:endParaRPr>
          </a:p>
        </p:txBody>
      </p:sp>
      <p:sp>
        <p:nvSpPr>
          <p:cNvPr id="8" name="タイトル 1"/>
          <p:cNvSpPr>
            <a:spLocks noGrp="1"/>
          </p:cNvSpPr>
          <p:nvPr/>
        </p:nvSpPr>
        <p:spPr>
          <a:xfrm>
            <a:off x="217805" y="2241550"/>
            <a:ext cx="11852910" cy="3976370"/>
          </a:xfrm>
          <a:prstGeom prst="rect">
            <a:avLst/>
          </a:prstGeom>
          <a:solidFill>
            <a:schemeClr val="bg1"/>
          </a:solidFill>
        </p:spPr>
        <p:txBody>
          <a:bodyPr vert="horz" lIns="0" tIns="0" rIns="0" bIns="0" rtlCol="0" anchor="ctr" anchorCtr="0">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4000">
                <a:latin typeface="+mj-ea"/>
                <a:cs typeface="+mj-ea"/>
              </a:rPr>
              <a:t>大津中体育大会当日の朝の交通整理。</a:t>
            </a:r>
            <a:endParaRPr lang="ja-JP" altLang="en-US" sz="4000">
              <a:latin typeface="+mj-ea"/>
              <a:cs typeface="+mj-ea"/>
            </a:endParaRPr>
          </a:p>
          <a:p>
            <a:pPr algn="l"/>
            <a:r>
              <a:rPr lang="en-US" altLang="ja-JP" sz="4000">
                <a:latin typeface="+mj-ea"/>
                <a:cs typeface="+mj-ea"/>
              </a:rPr>
              <a:t>3</a:t>
            </a:r>
            <a:r>
              <a:rPr lang="ja-JP" altLang="en-US" sz="4000">
                <a:latin typeface="+mj-ea"/>
                <a:cs typeface="+mj-ea"/>
              </a:rPr>
              <a:t>年生の見守り活動委員から</a:t>
            </a:r>
            <a:r>
              <a:rPr lang="en-US" altLang="ja-JP" sz="4000">
                <a:latin typeface="+mj-ea"/>
                <a:cs typeface="+mj-ea"/>
              </a:rPr>
              <a:t>3-1</a:t>
            </a:r>
            <a:r>
              <a:rPr lang="ja-JP" altLang="en-US" sz="4000">
                <a:latin typeface="+mj-ea"/>
                <a:cs typeface="+mj-ea"/>
              </a:rPr>
              <a:t>～</a:t>
            </a:r>
            <a:r>
              <a:rPr lang="en-US" altLang="ja-JP" sz="4000">
                <a:latin typeface="+mj-ea"/>
                <a:cs typeface="+mj-ea"/>
              </a:rPr>
              <a:t>3-3</a:t>
            </a:r>
            <a:r>
              <a:rPr lang="ja-JP" altLang="en-US" sz="4000">
                <a:latin typeface="+mj-ea"/>
                <a:cs typeface="+mj-ea"/>
              </a:rPr>
              <a:t>にて</a:t>
            </a:r>
            <a:r>
              <a:rPr lang="ja-JP" altLang="en-US" sz="4000">
                <a:latin typeface="+mj-ea"/>
                <a:cs typeface="+mj-ea"/>
              </a:rPr>
              <a:t>（</a:t>
            </a:r>
            <a:r>
              <a:rPr lang="en-US" altLang="ja-JP" sz="4000">
                <a:latin typeface="+mj-ea"/>
                <a:cs typeface="+mj-ea"/>
              </a:rPr>
              <a:t>1</a:t>
            </a:r>
            <a:r>
              <a:rPr lang="ja-JP" altLang="en-US" sz="4000">
                <a:latin typeface="+mj-ea"/>
                <a:cs typeface="+mj-ea"/>
              </a:rPr>
              <a:t>クラス</a:t>
            </a:r>
            <a:r>
              <a:rPr lang="en-US" altLang="ja-JP" sz="4000">
                <a:latin typeface="+mj-ea"/>
                <a:cs typeface="+mj-ea"/>
              </a:rPr>
              <a:t>2</a:t>
            </a:r>
            <a:r>
              <a:rPr lang="ja-JP" altLang="en-US" sz="4000">
                <a:latin typeface="+mj-ea"/>
                <a:cs typeface="+mj-ea"/>
              </a:rPr>
              <a:t>名）ご参加頂く活動。</a:t>
            </a:r>
            <a:endParaRPr lang="ja-JP" altLang="en-US" sz="4000">
              <a:latin typeface="+mj-ea"/>
              <a:cs typeface="+mj-ea"/>
            </a:endParaRPr>
          </a:p>
        </p:txBody>
      </p:sp>
    </p:spTree>
  </p:cSld>
  <p:clrMapOvr>
    <a:masterClrMapping/>
  </p:clrMapOvr>
  <p:timing>
    <p:tnLst>
      <p:par>
        <p:cTn id="1" dur="indefinite" restart="never" nodeType="tmRoot"/>
      </p:par>
    </p:tnLst>
    <p:bldLst>
      <p:bldP spid="7" grpId="1" animBg="1"/>
      <p:bldP spid="8"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図 4"/>
          <p:cNvPicPr>
            <a:picLocks noChangeAspect="1"/>
          </p:cNvPicPr>
          <p:nvPr/>
        </p:nvPicPr>
        <p:blipFill>
          <a:blip r:embed="rId1"/>
          <a:srcRect t="7813" b="7813"/>
          <a:stretch>
            <a:fillRect/>
          </a:stretch>
        </p:blipFill>
        <p:spPr>
          <a:xfrm>
            <a:off x="5079" y="0"/>
            <a:ext cx="12192001" cy="6858000"/>
          </a:xfrm>
          <a:prstGeom prst="rect">
            <a:avLst/>
          </a:prstGeom>
        </p:spPr>
      </p:pic>
      <p:sp>
        <p:nvSpPr>
          <p:cNvPr id="2" name="タイトル 1"/>
          <p:cNvSpPr>
            <a:spLocks noGrp="1"/>
          </p:cNvSpPr>
          <p:nvPr>
            <p:ph type="ctrTitle"/>
          </p:nvPr>
        </p:nvSpPr>
        <p:spPr>
          <a:xfrm>
            <a:off x="201295" y="105410"/>
            <a:ext cx="11798935" cy="1206500"/>
          </a:xfrm>
          <a:solidFill>
            <a:schemeClr val="bg1"/>
          </a:solidFill>
        </p:spPr>
        <p:txBody>
          <a:bodyPr lIns="0" tIns="0" rIns="0" bIns="0" anchor="ctr" anchorCtr="0"/>
          <a:p>
            <a:r>
              <a:rPr lang="ja-JP" altLang="en-US" sz="5400">
                <a:latin typeface="+mj-ea"/>
                <a:cs typeface="+mj-ea"/>
              </a:rPr>
              <a:t>令和</a:t>
            </a:r>
            <a:r>
              <a:rPr lang="en-US" altLang="ja-JP" sz="5400">
                <a:latin typeface="+mj-ea"/>
                <a:cs typeface="+mj-ea"/>
              </a:rPr>
              <a:t>6</a:t>
            </a:r>
            <a:r>
              <a:rPr lang="ja-JP" altLang="en-US" sz="5400">
                <a:latin typeface="+mj-ea"/>
                <a:cs typeface="+mj-ea"/>
              </a:rPr>
              <a:t>年度見守り活動委員活動予定</a:t>
            </a:r>
            <a:endParaRPr lang="ja-JP" altLang="en-US" sz="5400">
              <a:latin typeface="+mj-ea"/>
              <a:cs typeface="+mj-ea"/>
            </a:endParaRPr>
          </a:p>
        </p:txBody>
      </p:sp>
      <p:sp>
        <p:nvSpPr>
          <p:cNvPr id="4" name="タイトル 1"/>
          <p:cNvSpPr>
            <a:spLocks noGrp="1"/>
          </p:cNvSpPr>
          <p:nvPr/>
        </p:nvSpPr>
        <p:spPr>
          <a:xfrm>
            <a:off x="10321290" y="6272530"/>
            <a:ext cx="1805305" cy="511810"/>
          </a:xfrm>
          <a:prstGeom prst="rect">
            <a:avLst/>
          </a:prstGeom>
          <a:noFill/>
          <a:ln>
            <a:noFill/>
          </a:ln>
          <a:extLst>
            <a:ext uri="{909E8E84-426E-40DD-AFC4-6F175D3DCCD1}">
              <a14:hiddenFill xmlns:a14="http://schemas.microsoft.com/office/drawing/2010/main">
                <a:solidFill>
                  <a:schemeClr val="accent2"/>
                </a:solidFill>
              </a14:hiddenFill>
            </a:ext>
          </a:extLst>
        </p:spPr>
        <p:txBody>
          <a:bodyPr vert="horz" lIns="91440" tIns="45720" rIns="91440" bIns="45720" rtlCol="0" anchor="b">
            <a:normAutofit fontScale="40000"/>
            <a:scene3d>
              <a:camera prst="perspectiveFront"/>
              <a:lightRig rig="threePt" dir="t"/>
            </a:scene3d>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a:solidFill>
                  <a:schemeClr val="tx1"/>
                </a:solidFill>
                <a:effectLst>
                  <a:reflection blurRad="6350" stA="60000" endA="900" endPos="60000" dist="60007" dir="5400000" sy="-100000" algn="bl" rotWithShape="0"/>
                </a:effectLst>
                <a:latin typeface="+mj-ea"/>
                <a:cs typeface="+mj-ea"/>
              </a:rPr>
              <a:t>大津中</a:t>
            </a:r>
            <a:r>
              <a:rPr lang="en-US" altLang="ja-JP">
                <a:solidFill>
                  <a:schemeClr val="tx1"/>
                </a:solidFill>
                <a:effectLst>
                  <a:reflection blurRad="6350" stA="60000" endA="900" endPos="60000" dist="60007" dir="5400000" sy="-100000" algn="bl" rotWithShape="0"/>
                </a:effectLst>
                <a:latin typeface="+mj-ea"/>
                <a:cs typeface="+mj-ea"/>
              </a:rPr>
              <a:t>PTA</a:t>
            </a:r>
            <a:endParaRPr lang="en-US" altLang="ja-JP">
              <a:solidFill>
                <a:schemeClr val="tx1"/>
              </a:solidFill>
              <a:effectLst>
                <a:reflection blurRad="6350" stA="60000" endA="900" endPos="60000" dist="60007" dir="5400000" sy="-100000" algn="bl" rotWithShape="0"/>
              </a:effectLst>
              <a:latin typeface="+mj-ea"/>
              <a:cs typeface="+mj-ea"/>
            </a:endParaRPr>
          </a:p>
        </p:txBody>
      </p:sp>
      <p:sp>
        <p:nvSpPr>
          <p:cNvPr id="9" name="タイトル 1"/>
          <p:cNvSpPr>
            <a:spLocks noGrp="1"/>
          </p:cNvSpPr>
          <p:nvPr/>
        </p:nvSpPr>
        <p:spPr>
          <a:xfrm>
            <a:off x="231140" y="1386205"/>
            <a:ext cx="6349365" cy="683895"/>
          </a:xfrm>
          <a:prstGeom prst="rect">
            <a:avLst/>
          </a:prstGeom>
          <a:solidFill>
            <a:schemeClr val="bg1"/>
          </a:solidFill>
        </p:spPr>
        <p:txBody>
          <a:bodyPr vert="horz" lIns="0" tIns="0" rIns="0" bIns="0" rtlCol="0" anchor="ctr" anchorCtr="0">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4000">
                <a:latin typeface="+mj-ea"/>
                <a:cs typeface="+mj-ea"/>
              </a:rPr>
              <a:t>8</a:t>
            </a:r>
            <a:r>
              <a:rPr lang="ja-JP" altLang="en-US" sz="4000">
                <a:latin typeface="+mj-ea"/>
                <a:cs typeface="+mj-ea"/>
              </a:rPr>
              <a:t>月</a:t>
            </a:r>
            <a:r>
              <a:rPr lang="en-US" altLang="ja-JP" sz="4000">
                <a:latin typeface="+mj-ea"/>
                <a:cs typeface="+mj-ea"/>
              </a:rPr>
              <a:t>:</a:t>
            </a:r>
            <a:r>
              <a:rPr lang="ja-JP" altLang="en-US" sz="4000">
                <a:latin typeface="+mj-ea"/>
                <a:cs typeface="+mj-ea"/>
              </a:rPr>
              <a:t>大津地蔵祭りパトロール</a:t>
            </a:r>
            <a:endParaRPr lang="ja-JP" altLang="en-US" sz="4000">
              <a:latin typeface="+mj-ea"/>
              <a:cs typeface="+mj-ea"/>
            </a:endParaRPr>
          </a:p>
        </p:txBody>
      </p:sp>
      <p:sp>
        <p:nvSpPr>
          <p:cNvPr id="10" name="タイトル 1"/>
          <p:cNvSpPr>
            <a:spLocks noGrp="1"/>
          </p:cNvSpPr>
          <p:nvPr/>
        </p:nvSpPr>
        <p:spPr>
          <a:xfrm>
            <a:off x="231140" y="2155825"/>
            <a:ext cx="11682095" cy="4552315"/>
          </a:xfrm>
          <a:prstGeom prst="rect">
            <a:avLst/>
          </a:prstGeom>
          <a:solidFill>
            <a:schemeClr val="bg1"/>
          </a:solidFill>
        </p:spPr>
        <p:txBody>
          <a:bodyPr vert="horz" lIns="0" tIns="0" rIns="0" bIns="0" rtlCol="0" anchor="ctr" anchorCtr="0">
            <a:normAutofit lnSpcReduction="100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4000">
                <a:latin typeface="+mj-ea"/>
                <a:cs typeface="+mj-ea"/>
              </a:rPr>
              <a:t>大津町地蔵祭り時の夜の防犯パトロール</a:t>
            </a:r>
            <a:endParaRPr lang="ja-JP" altLang="en-US" sz="4000">
              <a:latin typeface="+mj-ea"/>
              <a:cs typeface="+mj-ea"/>
            </a:endParaRPr>
          </a:p>
          <a:p>
            <a:pPr algn="l"/>
            <a:r>
              <a:rPr lang="ja-JP" altLang="en-US" sz="4000">
                <a:latin typeface="+mj-ea"/>
                <a:cs typeface="+mj-ea"/>
              </a:rPr>
              <a:t>①大津中</a:t>
            </a:r>
            <a:r>
              <a:rPr lang="en-US" altLang="ja-JP" sz="4000">
                <a:latin typeface="+mj-ea"/>
                <a:cs typeface="+mj-ea"/>
              </a:rPr>
              <a:t>PTA</a:t>
            </a:r>
            <a:r>
              <a:rPr lang="ja-JP" altLang="en-US" sz="4000">
                <a:latin typeface="+mj-ea"/>
                <a:cs typeface="+mj-ea"/>
              </a:rPr>
              <a:t>でのパトロール</a:t>
            </a:r>
            <a:endParaRPr lang="ja-JP" altLang="en-US" sz="4000">
              <a:latin typeface="+mj-ea"/>
              <a:cs typeface="+mj-ea"/>
            </a:endParaRPr>
          </a:p>
          <a:p>
            <a:pPr algn="l"/>
            <a:r>
              <a:rPr lang="en-US" altLang="ja-JP" sz="4000">
                <a:latin typeface="+mj-ea"/>
                <a:cs typeface="+mj-ea"/>
              </a:rPr>
              <a:t>8/23</a:t>
            </a:r>
            <a:r>
              <a:rPr lang="ja-JP" altLang="en-US" sz="4000">
                <a:latin typeface="+mj-ea"/>
                <a:cs typeface="+mj-ea"/>
              </a:rPr>
              <a:t>（金）：</a:t>
            </a:r>
            <a:r>
              <a:rPr lang="en-US" altLang="ja-JP" sz="4000">
                <a:latin typeface="+mj-ea"/>
                <a:cs typeface="+mj-ea"/>
              </a:rPr>
              <a:t>3-1</a:t>
            </a:r>
            <a:r>
              <a:rPr lang="ja-JP" altLang="en-US" sz="4000">
                <a:latin typeface="+mj-ea"/>
                <a:cs typeface="+mj-ea"/>
              </a:rPr>
              <a:t>、</a:t>
            </a:r>
            <a:r>
              <a:rPr lang="en-US" altLang="ja-JP" sz="4000">
                <a:latin typeface="+mj-ea"/>
                <a:cs typeface="+mj-ea"/>
              </a:rPr>
              <a:t>3-2(1</a:t>
            </a:r>
            <a:r>
              <a:rPr lang="ja-JP" altLang="en-US" sz="4000">
                <a:latin typeface="+mj-ea"/>
                <a:cs typeface="+mj-ea"/>
              </a:rPr>
              <a:t>クラス</a:t>
            </a:r>
            <a:r>
              <a:rPr lang="en-US" altLang="ja-JP" sz="4000">
                <a:latin typeface="+mj-ea"/>
                <a:cs typeface="+mj-ea"/>
              </a:rPr>
              <a:t>2</a:t>
            </a:r>
            <a:r>
              <a:rPr lang="ja-JP" altLang="en-US" sz="4000">
                <a:latin typeface="+mj-ea"/>
                <a:cs typeface="+mj-ea"/>
              </a:rPr>
              <a:t>名</a:t>
            </a:r>
            <a:r>
              <a:rPr lang="en-US" altLang="ja-JP" sz="4000">
                <a:latin typeface="+mj-ea"/>
                <a:cs typeface="+mj-ea"/>
              </a:rPr>
              <a:t>)</a:t>
            </a:r>
            <a:endParaRPr lang="en-US" altLang="ja-JP" sz="4000">
              <a:latin typeface="+mj-ea"/>
              <a:cs typeface="+mj-ea"/>
            </a:endParaRPr>
          </a:p>
          <a:p>
            <a:pPr algn="l"/>
            <a:r>
              <a:rPr lang="en-US" altLang="ja-JP" sz="4000">
                <a:latin typeface="+mj-ea"/>
                <a:cs typeface="+mj-ea"/>
              </a:rPr>
              <a:t>8/24</a:t>
            </a:r>
            <a:r>
              <a:rPr lang="ja-JP" altLang="en-US" sz="4000">
                <a:latin typeface="+mj-ea"/>
                <a:cs typeface="+mj-ea"/>
              </a:rPr>
              <a:t>（土）：</a:t>
            </a:r>
            <a:r>
              <a:rPr lang="en-US" altLang="ja-JP" sz="4000">
                <a:latin typeface="+mj-ea"/>
                <a:cs typeface="+mj-ea"/>
              </a:rPr>
              <a:t>3-3</a:t>
            </a:r>
            <a:r>
              <a:rPr lang="ja-JP" altLang="en-US" sz="4000">
                <a:latin typeface="+mj-ea"/>
                <a:cs typeface="+mj-ea"/>
              </a:rPr>
              <a:t>、</a:t>
            </a:r>
            <a:r>
              <a:rPr lang="en-US" altLang="ja-JP" sz="4000">
                <a:latin typeface="+mj-ea"/>
                <a:cs typeface="+mj-ea"/>
              </a:rPr>
              <a:t>3-4(1</a:t>
            </a:r>
            <a:r>
              <a:rPr lang="ja-JP" altLang="en-US" sz="4000">
                <a:latin typeface="+mj-ea"/>
                <a:cs typeface="+mj-ea"/>
              </a:rPr>
              <a:t>クラス</a:t>
            </a:r>
            <a:r>
              <a:rPr lang="en-US" altLang="ja-JP" sz="4000">
                <a:latin typeface="+mj-ea"/>
                <a:cs typeface="+mj-ea"/>
              </a:rPr>
              <a:t>2</a:t>
            </a:r>
            <a:r>
              <a:rPr lang="ja-JP" altLang="en-US" sz="4000">
                <a:latin typeface="+mj-ea"/>
                <a:cs typeface="+mj-ea"/>
              </a:rPr>
              <a:t>名</a:t>
            </a:r>
            <a:r>
              <a:rPr lang="en-US" altLang="ja-JP" sz="4000">
                <a:latin typeface="+mj-ea"/>
                <a:cs typeface="+mj-ea"/>
              </a:rPr>
              <a:t>)</a:t>
            </a:r>
            <a:endParaRPr lang="en-US" altLang="ja-JP" sz="4000">
              <a:latin typeface="+mj-ea"/>
              <a:cs typeface="+mj-ea"/>
            </a:endParaRPr>
          </a:p>
          <a:p>
            <a:pPr algn="l"/>
            <a:r>
              <a:rPr lang="ja-JP" altLang="en-US" sz="4000">
                <a:latin typeface="+mj-ea"/>
                <a:cs typeface="+mj-ea"/>
              </a:rPr>
              <a:t>②大津町</a:t>
            </a:r>
            <a:r>
              <a:rPr lang="en-US" altLang="ja-JP" sz="4000">
                <a:latin typeface="+mj-ea"/>
                <a:cs typeface="+mj-ea"/>
              </a:rPr>
              <a:t>PTA</a:t>
            </a:r>
            <a:r>
              <a:rPr lang="ja-JP" altLang="en-US" sz="4000">
                <a:latin typeface="+mj-ea"/>
                <a:cs typeface="+mj-ea"/>
              </a:rPr>
              <a:t>でのパトロール</a:t>
            </a:r>
            <a:endParaRPr lang="ja-JP" altLang="en-US" sz="4000">
              <a:latin typeface="+mj-ea"/>
              <a:cs typeface="+mj-ea"/>
            </a:endParaRPr>
          </a:p>
          <a:p>
            <a:pPr algn="l"/>
            <a:r>
              <a:rPr lang="en-US" altLang="ja-JP" sz="4000">
                <a:latin typeface="+mj-ea"/>
                <a:cs typeface="+mj-ea"/>
              </a:rPr>
              <a:t>8/23</a:t>
            </a:r>
            <a:r>
              <a:rPr lang="ja-JP" altLang="en-US" sz="4000">
                <a:latin typeface="+mj-ea"/>
                <a:cs typeface="+mj-ea"/>
              </a:rPr>
              <a:t>か</a:t>
            </a:r>
            <a:r>
              <a:rPr lang="en-US" altLang="ja-JP" sz="4000">
                <a:latin typeface="+mj-ea"/>
                <a:cs typeface="+mj-ea"/>
              </a:rPr>
              <a:t>8/24</a:t>
            </a:r>
            <a:r>
              <a:rPr lang="ja-JP" altLang="en-US" sz="4000">
                <a:latin typeface="+mj-ea"/>
                <a:cs typeface="+mj-ea"/>
              </a:rPr>
              <a:t>のどちらかで対応。（大津町</a:t>
            </a:r>
            <a:r>
              <a:rPr lang="en-US" altLang="ja-JP" sz="4000">
                <a:latin typeface="+mj-ea"/>
                <a:cs typeface="+mj-ea"/>
              </a:rPr>
              <a:t>PTA</a:t>
            </a:r>
            <a:r>
              <a:rPr lang="ja-JP" altLang="en-US" sz="4000">
                <a:latin typeface="+mj-ea"/>
                <a:cs typeface="+mj-ea"/>
              </a:rPr>
              <a:t>予定次第）</a:t>
            </a:r>
            <a:r>
              <a:rPr lang="en-US" altLang="ja-JP" sz="4000">
                <a:latin typeface="+mj-ea"/>
                <a:cs typeface="+mj-ea"/>
              </a:rPr>
              <a:t>3</a:t>
            </a:r>
            <a:r>
              <a:rPr lang="ja-JP" altLang="en-US" sz="4000">
                <a:latin typeface="+mj-ea"/>
                <a:cs typeface="+mj-ea"/>
              </a:rPr>
              <a:t>年生の見守り活動委員から</a:t>
            </a:r>
            <a:r>
              <a:rPr lang="en-US" altLang="ja-JP" sz="4000">
                <a:latin typeface="+mj-ea"/>
                <a:cs typeface="+mj-ea"/>
              </a:rPr>
              <a:t>3-4</a:t>
            </a:r>
            <a:r>
              <a:rPr lang="ja-JP" altLang="en-US" sz="4000">
                <a:latin typeface="+mj-ea"/>
                <a:cs typeface="+mj-ea"/>
              </a:rPr>
              <a:t>から</a:t>
            </a:r>
            <a:r>
              <a:rPr lang="en-US" altLang="ja-JP" sz="4000">
                <a:latin typeface="+mj-ea"/>
                <a:cs typeface="+mj-ea"/>
              </a:rPr>
              <a:t>2</a:t>
            </a:r>
            <a:r>
              <a:rPr lang="ja-JP" altLang="en-US" sz="4000">
                <a:latin typeface="+mj-ea"/>
                <a:cs typeface="+mj-ea"/>
              </a:rPr>
              <a:t>名、ご参加頂く活動。</a:t>
            </a:r>
            <a:endParaRPr lang="ja-JP" altLang="en-US" sz="4000">
              <a:latin typeface="+mj-ea"/>
              <a:cs typeface="+mj-ea"/>
            </a:endParaRPr>
          </a:p>
        </p:txBody>
      </p:sp>
    </p:spTree>
  </p:cSld>
  <p:clrMapOvr>
    <a:masterClrMapping/>
  </p:clrMapOvr>
  <p:timing>
    <p:tnLst>
      <p:par>
        <p:cTn id="1" dur="indefinite" restart="never" nodeType="tmRoot"/>
      </p:par>
    </p:tnLst>
    <p:bldLst>
      <p:bldP spid="9" grpId="1" animBg="1"/>
      <p:bldP spid="10"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図 4"/>
          <p:cNvPicPr>
            <a:picLocks noChangeAspect="1"/>
          </p:cNvPicPr>
          <p:nvPr/>
        </p:nvPicPr>
        <p:blipFill>
          <a:blip r:embed="rId1"/>
          <a:srcRect t="7813" b="7813"/>
          <a:stretch>
            <a:fillRect/>
          </a:stretch>
        </p:blipFill>
        <p:spPr>
          <a:xfrm>
            <a:off x="5079" y="0"/>
            <a:ext cx="12192001" cy="6858000"/>
          </a:xfrm>
          <a:prstGeom prst="rect">
            <a:avLst/>
          </a:prstGeom>
        </p:spPr>
      </p:pic>
      <p:sp>
        <p:nvSpPr>
          <p:cNvPr id="2" name="タイトル 1"/>
          <p:cNvSpPr>
            <a:spLocks noGrp="1"/>
          </p:cNvSpPr>
          <p:nvPr>
            <p:ph type="ctrTitle"/>
          </p:nvPr>
        </p:nvSpPr>
        <p:spPr>
          <a:xfrm>
            <a:off x="201295" y="105410"/>
            <a:ext cx="11798935" cy="1206500"/>
          </a:xfrm>
          <a:solidFill>
            <a:schemeClr val="bg1"/>
          </a:solidFill>
        </p:spPr>
        <p:txBody>
          <a:bodyPr lIns="0" tIns="0" rIns="0" bIns="0" anchor="ctr" anchorCtr="0"/>
          <a:p>
            <a:r>
              <a:rPr lang="ja-JP" altLang="en-US" sz="5400">
                <a:latin typeface="+mj-ea"/>
                <a:cs typeface="+mj-ea"/>
              </a:rPr>
              <a:t>令和</a:t>
            </a:r>
            <a:r>
              <a:rPr lang="en-US" altLang="ja-JP" sz="5400">
                <a:latin typeface="+mj-ea"/>
                <a:cs typeface="+mj-ea"/>
              </a:rPr>
              <a:t>6</a:t>
            </a:r>
            <a:r>
              <a:rPr lang="ja-JP" altLang="en-US" sz="5400">
                <a:latin typeface="+mj-ea"/>
                <a:cs typeface="+mj-ea"/>
              </a:rPr>
              <a:t>年度見守り活動委員活動予定</a:t>
            </a:r>
            <a:endParaRPr lang="ja-JP" altLang="en-US" sz="5400">
              <a:latin typeface="+mj-ea"/>
              <a:cs typeface="+mj-ea"/>
            </a:endParaRPr>
          </a:p>
        </p:txBody>
      </p:sp>
      <p:sp>
        <p:nvSpPr>
          <p:cNvPr id="4" name="タイトル 1"/>
          <p:cNvSpPr>
            <a:spLocks noGrp="1"/>
          </p:cNvSpPr>
          <p:nvPr/>
        </p:nvSpPr>
        <p:spPr>
          <a:xfrm>
            <a:off x="10321290" y="6272530"/>
            <a:ext cx="1805305" cy="511810"/>
          </a:xfrm>
          <a:prstGeom prst="rect">
            <a:avLst/>
          </a:prstGeom>
          <a:noFill/>
          <a:ln>
            <a:noFill/>
          </a:ln>
          <a:extLst>
            <a:ext uri="{909E8E84-426E-40DD-AFC4-6F175D3DCCD1}">
              <a14:hiddenFill xmlns:a14="http://schemas.microsoft.com/office/drawing/2010/main">
                <a:solidFill>
                  <a:schemeClr val="accent2"/>
                </a:solidFill>
              </a14:hiddenFill>
            </a:ext>
          </a:extLst>
        </p:spPr>
        <p:txBody>
          <a:bodyPr vert="horz" lIns="91440" tIns="45720" rIns="91440" bIns="45720" rtlCol="0" anchor="b">
            <a:normAutofit fontScale="40000"/>
            <a:scene3d>
              <a:camera prst="perspectiveFront"/>
              <a:lightRig rig="threePt" dir="t"/>
            </a:scene3d>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a:solidFill>
                  <a:schemeClr val="tx1"/>
                </a:solidFill>
                <a:effectLst>
                  <a:reflection blurRad="6350" stA="60000" endA="900" endPos="60000" dist="60007" dir="5400000" sy="-100000" algn="bl" rotWithShape="0"/>
                </a:effectLst>
                <a:latin typeface="+mj-ea"/>
                <a:cs typeface="+mj-ea"/>
              </a:rPr>
              <a:t>大津中</a:t>
            </a:r>
            <a:r>
              <a:rPr lang="en-US" altLang="ja-JP">
                <a:solidFill>
                  <a:schemeClr val="tx1"/>
                </a:solidFill>
                <a:effectLst>
                  <a:reflection blurRad="6350" stA="60000" endA="900" endPos="60000" dist="60007" dir="5400000" sy="-100000" algn="bl" rotWithShape="0"/>
                </a:effectLst>
                <a:latin typeface="+mj-ea"/>
                <a:cs typeface="+mj-ea"/>
              </a:rPr>
              <a:t>PTA</a:t>
            </a:r>
            <a:endParaRPr lang="en-US" altLang="ja-JP">
              <a:solidFill>
                <a:schemeClr val="tx1"/>
              </a:solidFill>
              <a:effectLst>
                <a:reflection blurRad="6350" stA="60000" endA="900" endPos="60000" dist="60007" dir="5400000" sy="-100000" algn="bl" rotWithShape="0"/>
              </a:effectLst>
              <a:latin typeface="+mj-ea"/>
              <a:cs typeface="+mj-ea"/>
            </a:endParaRPr>
          </a:p>
        </p:txBody>
      </p:sp>
      <p:sp>
        <p:nvSpPr>
          <p:cNvPr id="6" name="タイトル 1"/>
          <p:cNvSpPr>
            <a:spLocks noGrp="1"/>
          </p:cNvSpPr>
          <p:nvPr/>
        </p:nvSpPr>
        <p:spPr>
          <a:xfrm>
            <a:off x="247650" y="1429385"/>
            <a:ext cx="6954520" cy="683895"/>
          </a:xfrm>
          <a:prstGeom prst="rect">
            <a:avLst/>
          </a:prstGeom>
          <a:solidFill>
            <a:schemeClr val="bg1"/>
          </a:solidFill>
        </p:spPr>
        <p:txBody>
          <a:bodyPr vert="horz" lIns="0" tIns="0" rIns="0" bIns="0" rtlCol="0" anchor="ctr" anchorCtr="0">
            <a:normAutofit fontScale="800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4000">
                <a:latin typeface="+mj-ea"/>
                <a:cs typeface="+mj-ea"/>
              </a:rPr>
              <a:t>8</a:t>
            </a:r>
            <a:r>
              <a:rPr lang="ja-JP" altLang="en-US" sz="4000">
                <a:latin typeface="+mj-ea"/>
                <a:cs typeface="+mj-ea"/>
              </a:rPr>
              <a:t>月</a:t>
            </a:r>
            <a:r>
              <a:rPr lang="en-US" altLang="ja-JP" sz="4000">
                <a:latin typeface="+mj-ea"/>
                <a:cs typeface="+mj-ea"/>
              </a:rPr>
              <a:t>:</a:t>
            </a:r>
            <a:r>
              <a:rPr lang="ja-JP" altLang="en-US" sz="4000">
                <a:latin typeface="+mj-ea"/>
                <a:cs typeface="+mj-ea"/>
              </a:rPr>
              <a:t>大津中美化作業交通整理</a:t>
            </a:r>
            <a:r>
              <a:rPr lang="en-US" altLang="ja-JP" sz="4000">
                <a:latin typeface="+mj-ea"/>
                <a:cs typeface="+mj-ea"/>
              </a:rPr>
              <a:t>(2</a:t>
            </a:r>
            <a:r>
              <a:rPr lang="ja-JP" altLang="en-US" sz="4000">
                <a:latin typeface="+mj-ea"/>
                <a:cs typeface="+mj-ea"/>
              </a:rPr>
              <a:t>年</a:t>
            </a:r>
            <a:r>
              <a:rPr lang="en-US" altLang="ja-JP" sz="4000">
                <a:latin typeface="+mj-ea"/>
                <a:cs typeface="+mj-ea"/>
              </a:rPr>
              <a:t>)(</a:t>
            </a:r>
            <a:r>
              <a:rPr lang="ja-JP" altLang="en-US" sz="4000">
                <a:latin typeface="+mj-ea"/>
                <a:cs typeface="+mj-ea"/>
              </a:rPr>
              <a:t>仮</a:t>
            </a:r>
            <a:r>
              <a:rPr lang="en-US" altLang="ja-JP" sz="4000">
                <a:latin typeface="+mj-ea"/>
                <a:cs typeface="+mj-ea"/>
              </a:rPr>
              <a:t>)</a:t>
            </a:r>
            <a:endParaRPr lang="en-US" altLang="ja-JP" sz="4000">
              <a:latin typeface="+mj-ea"/>
              <a:cs typeface="+mj-ea"/>
            </a:endParaRPr>
          </a:p>
        </p:txBody>
      </p:sp>
      <p:sp>
        <p:nvSpPr>
          <p:cNvPr id="8" name="タイトル 1"/>
          <p:cNvSpPr>
            <a:spLocks noGrp="1"/>
          </p:cNvSpPr>
          <p:nvPr/>
        </p:nvSpPr>
        <p:spPr>
          <a:xfrm>
            <a:off x="247650" y="2170430"/>
            <a:ext cx="11753215" cy="4044315"/>
          </a:xfrm>
          <a:prstGeom prst="rect">
            <a:avLst/>
          </a:prstGeom>
          <a:solidFill>
            <a:schemeClr val="bg1"/>
          </a:solidFill>
        </p:spPr>
        <p:txBody>
          <a:bodyPr vert="horz" lIns="0" tIns="0" rIns="0" bIns="0" rtlCol="0" anchor="ctr" anchorCtr="0">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4000">
                <a:latin typeface="+mj-ea"/>
                <a:cs typeface="+mj-ea"/>
              </a:rPr>
              <a:t>年</a:t>
            </a:r>
            <a:r>
              <a:rPr lang="en-US" altLang="ja-JP" sz="4000">
                <a:latin typeface="+mj-ea"/>
                <a:cs typeface="+mj-ea"/>
              </a:rPr>
              <a:t>3</a:t>
            </a:r>
            <a:r>
              <a:rPr lang="ja-JP" altLang="en-US" sz="4000">
                <a:latin typeface="+mj-ea"/>
                <a:cs typeface="+mj-ea"/>
              </a:rPr>
              <a:t>回のうち、</a:t>
            </a:r>
            <a:r>
              <a:rPr lang="en-US" altLang="ja-JP" sz="4000">
                <a:latin typeface="+mj-ea"/>
                <a:cs typeface="+mj-ea"/>
              </a:rPr>
              <a:t>8</a:t>
            </a:r>
            <a:r>
              <a:rPr lang="ja-JP" altLang="en-US" sz="4000">
                <a:latin typeface="+mj-ea"/>
                <a:cs typeface="+mj-ea"/>
              </a:rPr>
              <a:t>月頃に行われる</a:t>
            </a:r>
            <a:r>
              <a:rPr lang="en-US" altLang="ja-JP" sz="4000">
                <a:latin typeface="+mj-ea"/>
                <a:cs typeface="+mj-ea"/>
              </a:rPr>
              <a:t>2</a:t>
            </a:r>
            <a:r>
              <a:rPr lang="ja-JP" altLang="en-US" sz="4000">
                <a:latin typeface="+mj-ea"/>
                <a:cs typeface="+mj-ea"/>
              </a:rPr>
              <a:t>年生を対象とした美化作業の日の朝からの交通整理。</a:t>
            </a:r>
            <a:endParaRPr lang="ja-JP" altLang="en-US" sz="4000">
              <a:latin typeface="+mj-ea"/>
              <a:cs typeface="+mj-ea"/>
            </a:endParaRPr>
          </a:p>
          <a:p>
            <a:pPr algn="l"/>
            <a:r>
              <a:rPr lang="en-US" altLang="ja-JP" sz="4000">
                <a:latin typeface="+mj-ea"/>
                <a:cs typeface="+mj-ea"/>
              </a:rPr>
              <a:t>2-1</a:t>
            </a:r>
            <a:r>
              <a:rPr lang="ja-JP" altLang="en-US" sz="4000">
                <a:latin typeface="+mj-ea"/>
                <a:cs typeface="+mj-ea"/>
              </a:rPr>
              <a:t>より</a:t>
            </a:r>
            <a:r>
              <a:rPr lang="en-US" altLang="ja-JP" sz="4000">
                <a:latin typeface="+mj-ea"/>
                <a:cs typeface="+mj-ea"/>
              </a:rPr>
              <a:t>2</a:t>
            </a:r>
            <a:r>
              <a:rPr lang="ja-JP" altLang="en-US" sz="4000">
                <a:latin typeface="+mj-ea"/>
                <a:cs typeface="+mj-ea"/>
              </a:rPr>
              <a:t>名、ご参加頂く活動。</a:t>
            </a:r>
            <a:endParaRPr lang="ja-JP" altLang="en-US" sz="4000">
              <a:latin typeface="+mj-ea"/>
              <a:cs typeface="+mj-ea"/>
            </a:endParaRPr>
          </a:p>
        </p:txBody>
      </p:sp>
    </p:spTree>
  </p:cSld>
  <p:clrMapOvr>
    <a:masterClrMapping/>
  </p:clrMapOvr>
  <p:timing>
    <p:tnLst>
      <p:par>
        <p:cTn id="1" dur="indefinite" restart="never" nodeType="tmRoot"/>
      </p:par>
    </p:tnLst>
    <p:bldLst>
      <p:bldP spid="6" grpId="1" animBg="1"/>
      <p:bldP spid="8"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図 4"/>
          <p:cNvPicPr>
            <a:picLocks noChangeAspect="1"/>
          </p:cNvPicPr>
          <p:nvPr/>
        </p:nvPicPr>
        <p:blipFill>
          <a:blip r:embed="rId1"/>
          <a:srcRect t="7813" b="7813"/>
          <a:stretch>
            <a:fillRect/>
          </a:stretch>
        </p:blipFill>
        <p:spPr>
          <a:xfrm>
            <a:off x="-1" y="0"/>
            <a:ext cx="12192001" cy="6858000"/>
          </a:xfrm>
          <a:prstGeom prst="rect">
            <a:avLst/>
          </a:prstGeom>
        </p:spPr>
      </p:pic>
      <p:sp>
        <p:nvSpPr>
          <p:cNvPr id="2" name="タイトル 1"/>
          <p:cNvSpPr>
            <a:spLocks noGrp="1"/>
          </p:cNvSpPr>
          <p:nvPr>
            <p:ph type="ctrTitle"/>
          </p:nvPr>
        </p:nvSpPr>
        <p:spPr>
          <a:xfrm>
            <a:off x="201295" y="105410"/>
            <a:ext cx="11798935" cy="1206500"/>
          </a:xfrm>
          <a:solidFill>
            <a:schemeClr val="bg1"/>
          </a:solidFill>
        </p:spPr>
        <p:txBody>
          <a:bodyPr lIns="0" tIns="0" rIns="0" bIns="0" anchor="ctr" anchorCtr="0"/>
          <a:p>
            <a:r>
              <a:rPr lang="ja-JP" altLang="en-US" sz="5400">
                <a:latin typeface="+mj-ea"/>
                <a:cs typeface="+mj-ea"/>
              </a:rPr>
              <a:t>令和</a:t>
            </a:r>
            <a:r>
              <a:rPr lang="en-US" altLang="ja-JP" sz="5400">
                <a:latin typeface="+mj-ea"/>
                <a:cs typeface="+mj-ea"/>
              </a:rPr>
              <a:t>6</a:t>
            </a:r>
            <a:r>
              <a:rPr lang="ja-JP" altLang="en-US" sz="5400">
                <a:latin typeface="+mj-ea"/>
                <a:cs typeface="+mj-ea"/>
              </a:rPr>
              <a:t>年度見守り活動委員活動予定</a:t>
            </a:r>
            <a:endParaRPr lang="ja-JP" altLang="en-US" sz="5400">
              <a:latin typeface="+mj-ea"/>
              <a:cs typeface="+mj-ea"/>
            </a:endParaRPr>
          </a:p>
        </p:txBody>
      </p:sp>
      <p:sp>
        <p:nvSpPr>
          <p:cNvPr id="4" name="タイトル 1"/>
          <p:cNvSpPr>
            <a:spLocks noGrp="1"/>
          </p:cNvSpPr>
          <p:nvPr/>
        </p:nvSpPr>
        <p:spPr>
          <a:xfrm>
            <a:off x="10321290" y="6272530"/>
            <a:ext cx="1805305" cy="511810"/>
          </a:xfrm>
          <a:prstGeom prst="rect">
            <a:avLst/>
          </a:prstGeom>
          <a:noFill/>
          <a:ln>
            <a:noFill/>
          </a:ln>
          <a:extLst>
            <a:ext uri="{909E8E84-426E-40DD-AFC4-6F175D3DCCD1}">
              <a14:hiddenFill xmlns:a14="http://schemas.microsoft.com/office/drawing/2010/main">
                <a:solidFill>
                  <a:schemeClr val="accent2"/>
                </a:solidFill>
              </a14:hiddenFill>
            </a:ext>
          </a:extLst>
        </p:spPr>
        <p:txBody>
          <a:bodyPr vert="horz" lIns="91440" tIns="45720" rIns="91440" bIns="45720" rtlCol="0" anchor="b">
            <a:normAutofit fontScale="40000"/>
            <a:scene3d>
              <a:camera prst="perspectiveFront"/>
              <a:lightRig rig="threePt" dir="t"/>
            </a:scene3d>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a:solidFill>
                  <a:schemeClr val="tx1"/>
                </a:solidFill>
                <a:effectLst>
                  <a:reflection blurRad="6350" stA="60000" endA="900" endPos="60000" dist="60007" dir="5400000" sy="-100000" algn="bl" rotWithShape="0"/>
                </a:effectLst>
                <a:latin typeface="+mj-ea"/>
                <a:cs typeface="+mj-ea"/>
              </a:rPr>
              <a:t>大津中</a:t>
            </a:r>
            <a:r>
              <a:rPr lang="en-US" altLang="ja-JP">
                <a:solidFill>
                  <a:schemeClr val="tx1"/>
                </a:solidFill>
                <a:effectLst>
                  <a:reflection blurRad="6350" stA="60000" endA="900" endPos="60000" dist="60007" dir="5400000" sy="-100000" algn="bl" rotWithShape="0"/>
                </a:effectLst>
                <a:latin typeface="+mj-ea"/>
                <a:cs typeface="+mj-ea"/>
              </a:rPr>
              <a:t>PTA</a:t>
            </a:r>
            <a:endParaRPr lang="en-US" altLang="ja-JP">
              <a:solidFill>
                <a:schemeClr val="tx1"/>
              </a:solidFill>
              <a:effectLst>
                <a:reflection blurRad="6350" stA="60000" endA="900" endPos="60000" dist="60007" dir="5400000" sy="-100000" algn="bl" rotWithShape="0"/>
              </a:effectLst>
              <a:latin typeface="+mj-ea"/>
              <a:cs typeface="+mj-ea"/>
            </a:endParaRPr>
          </a:p>
        </p:txBody>
      </p:sp>
      <p:sp>
        <p:nvSpPr>
          <p:cNvPr id="8" name="タイトル 1"/>
          <p:cNvSpPr>
            <a:spLocks noGrp="1"/>
          </p:cNvSpPr>
          <p:nvPr/>
        </p:nvSpPr>
        <p:spPr>
          <a:xfrm>
            <a:off x="247650" y="2170430"/>
            <a:ext cx="11753215" cy="4044315"/>
          </a:xfrm>
          <a:prstGeom prst="rect">
            <a:avLst/>
          </a:prstGeom>
          <a:solidFill>
            <a:schemeClr val="bg1"/>
          </a:solidFill>
        </p:spPr>
        <p:txBody>
          <a:bodyPr vert="horz" lIns="0" tIns="0" rIns="0" bIns="0" rtlCol="0" anchor="ctr" anchorCtr="0">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4000">
                <a:latin typeface="+mj-ea"/>
                <a:cs typeface="+mj-ea"/>
              </a:rPr>
              <a:t>年</a:t>
            </a:r>
            <a:r>
              <a:rPr lang="en-US" altLang="ja-JP" sz="4000">
                <a:latin typeface="+mj-ea"/>
                <a:cs typeface="+mj-ea"/>
              </a:rPr>
              <a:t>3</a:t>
            </a:r>
            <a:r>
              <a:rPr lang="ja-JP" altLang="en-US" sz="4000">
                <a:latin typeface="+mj-ea"/>
                <a:cs typeface="+mj-ea"/>
              </a:rPr>
              <a:t>回のうち、</a:t>
            </a:r>
            <a:r>
              <a:rPr lang="en-US" altLang="ja-JP" sz="4000">
                <a:latin typeface="+mj-ea"/>
                <a:cs typeface="+mj-ea"/>
              </a:rPr>
              <a:t>10</a:t>
            </a:r>
            <a:r>
              <a:rPr lang="ja-JP" altLang="en-US" sz="4000">
                <a:latin typeface="+mj-ea"/>
                <a:cs typeface="+mj-ea"/>
              </a:rPr>
              <a:t>月に行われる</a:t>
            </a:r>
            <a:r>
              <a:rPr lang="en-US" altLang="ja-JP" sz="4000">
                <a:latin typeface="+mj-ea"/>
                <a:cs typeface="+mj-ea"/>
              </a:rPr>
              <a:t>1</a:t>
            </a:r>
            <a:r>
              <a:rPr lang="ja-JP" altLang="en-US" sz="4000">
                <a:latin typeface="+mj-ea"/>
                <a:cs typeface="+mj-ea"/>
              </a:rPr>
              <a:t>年生を対象とした美化作業の日の朝からの交通整理。</a:t>
            </a:r>
            <a:endParaRPr lang="ja-JP" altLang="en-US" sz="4000">
              <a:latin typeface="+mj-ea"/>
              <a:cs typeface="+mj-ea"/>
            </a:endParaRPr>
          </a:p>
          <a:p>
            <a:pPr algn="l"/>
            <a:r>
              <a:rPr lang="en-US" altLang="ja-JP" sz="4000">
                <a:latin typeface="+mj-ea"/>
                <a:cs typeface="+mj-ea"/>
              </a:rPr>
              <a:t>1-1</a:t>
            </a:r>
            <a:r>
              <a:rPr lang="ja-JP" altLang="en-US" sz="4000">
                <a:latin typeface="+mj-ea"/>
                <a:cs typeface="+mj-ea"/>
              </a:rPr>
              <a:t>より</a:t>
            </a:r>
            <a:r>
              <a:rPr lang="en-US" altLang="ja-JP" sz="4000">
                <a:latin typeface="+mj-ea"/>
                <a:cs typeface="+mj-ea"/>
              </a:rPr>
              <a:t>2</a:t>
            </a:r>
            <a:r>
              <a:rPr lang="ja-JP" altLang="en-US" sz="4000">
                <a:latin typeface="+mj-ea"/>
                <a:cs typeface="+mj-ea"/>
              </a:rPr>
              <a:t>名、ご参加頂く活動。</a:t>
            </a:r>
            <a:endParaRPr lang="ja-JP" altLang="en-US" sz="4000">
              <a:latin typeface="+mj-ea"/>
              <a:cs typeface="+mj-ea"/>
            </a:endParaRPr>
          </a:p>
        </p:txBody>
      </p:sp>
      <p:sp>
        <p:nvSpPr>
          <p:cNvPr id="3" name="タイトル 1"/>
          <p:cNvSpPr>
            <a:spLocks noGrp="1"/>
          </p:cNvSpPr>
          <p:nvPr/>
        </p:nvSpPr>
        <p:spPr>
          <a:xfrm>
            <a:off x="247650" y="1429385"/>
            <a:ext cx="6954520" cy="683895"/>
          </a:xfrm>
          <a:prstGeom prst="rect">
            <a:avLst/>
          </a:prstGeom>
          <a:solidFill>
            <a:schemeClr val="bg1"/>
          </a:solidFill>
        </p:spPr>
        <p:txBody>
          <a:bodyPr vert="horz" lIns="0" tIns="0" rIns="0" bIns="0" rtlCol="0" anchor="ctr" anchorCtr="0">
            <a:normAutofit fontScale="800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4000">
                <a:latin typeface="+mj-ea"/>
                <a:cs typeface="+mj-ea"/>
              </a:rPr>
              <a:t>10</a:t>
            </a:r>
            <a:r>
              <a:rPr lang="ja-JP" altLang="en-US" sz="4000">
                <a:latin typeface="+mj-ea"/>
                <a:cs typeface="+mj-ea"/>
              </a:rPr>
              <a:t>月</a:t>
            </a:r>
            <a:r>
              <a:rPr lang="en-US" altLang="ja-JP" sz="4000">
                <a:latin typeface="+mj-ea"/>
                <a:cs typeface="+mj-ea"/>
              </a:rPr>
              <a:t>:</a:t>
            </a:r>
            <a:r>
              <a:rPr lang="ja-JP" altLang="en-US" sz="4000">
                <a:latin typeface="+mj-ea"/>
                <a:cs typeface="+mj-ea"/>
              </a:rPr>
              <a:t>大津中美化作業交通整理</a:t>
            </a:r>
            <a:r>
              <a:rPr lang="en-US" altLang="ja-JP" sz="4000">
                <a:latin typeface="+mj-ea"/>
                <a:cs typeface="+mj-ea"/>
              </a:rPr>
              <a:t>(1</a:t>
            </a:r>
            <a:r>
              <a:rPr lang="ja-JP" altLang="en-US" sz="4000">
                <a:latin typeface="+mj-ea"/>
                <a:cs typeface="+mj-ea"/>
              </a:rPr>
              <a:t>年</a:t>
            </a:r>
            <a:r>
              <a:rPr lang="en-US" altLang="ja-JP" sz="4000">
                <a:latin typeface="+mj-ea"/>
                <a:cs typeface="+mj-ea"/>
              </a:rPr>
              <a:t>)(</a:t>
            </a:r>
            <a:r>
              <a:rPr lang="ja-JP" altLang="en-US" sz="4000">
                <a:latin typeface="+mj-ea"/>
                <a:cs typeface="+mj-ea"/>
              </a:rPr>
              <a:t>仮</a:t>
            </a:r>
            <a:r>
              <a:rPr lang="en-US" altLang="ja-JP" sz="4000">
                <a:latin typeface="+mj-ea"/>
                <a:cs typeface="+mj-ea"/>
              </a:rPr>
              <a:t>)</a:t>
            </a:r>
            <a:endParaRPr lang="en-US" altLang="ja-JP" sz="4000">
              <a:latin typeface="+mj-ea"/>
              <a:cs typeface="+mj-ea"/>
            </a:endParaRPr>
          </a:p>
        </p:txBody>
      </p:sp>
    </p:spTree>
  </p:cSld>
  <p:clrMapOvr>
    <a:masterClrMapping/>
  </p:clrMapOvr>
  <p:timing>
    <p:tnLst>
      <p:par>
        <p:cTn id="1" dur="indefinite" restart="never" nodeType="tmRoot"/>
      </p:par>
    </p:tnLst>
    <p:bldLst>
      <p:bldP spid="8"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図 4"/>
          <p:cNvPicPr>
            <a:picLocks noChangeAspect="1"/>
          </p:cNvPicPr>
          <p:nvPr/>
        </p:nvPicPr>
        <p:blipFill>
          <a:blip r:embed="rId1"/>
          <a:srcRect t="7813" b="7813"/>
          <a:stretch>
            <a:fillRect/>
          </a:stretch>
        </p:blipFill>
        <p:spPr>
          <a:xfrm>
            <a:off x="5079" y="0"/>
            <a:ext cx="12192001" cy="6858000"/>
          </a:xfrm>
          <a:prstGeom prst="rect">
            <a:avLst/>
          </a:prstGeom>
        </p:spPr>
      </p:pic>
      <p:sp>
        <p:nvSpPr>
          <p:cNvPr id="2" name="タイトル 1"/>
          <p:cNvSpPr>
            <a:spLocks noGrp="1"/>
          </p:cNvSpPr>
          <p:nvPr>
            <p:ph type="ctrTitle"/>
          </p:nvPr>
        </p:nvSpPr>
        <p:spPr>
          <a:xfrm>
            <a:off x="201295" y="105410"/>
            <a:ext cx="11798935" cy="1206500"/>
          </a:xfrm>
          <a:solidFill>
            <a:schemeClr val="bg1"/>
          </a:solidFill>
        </p:spPr>
        <p:txBody>
          <a:bodyPr lIns="0" tIns="0" rIns="0" bIns="0" anchor="ctr" anchorCtr="0"/>
          <a:p>
            <a:r>
              <a:rPr lang="ja-JP" altLang="en-US" sz="5400">
                <a:latin typeface="+mj-ea"/>
                <a:cs typeface="+mj-ea"/>
              </a:rPr>
              <a:t>令和</a:t>
            </a:r>
            <a:r>
              <a:rPr lang="en-US" altLang="ja-JP" sz="5400">
                <a:latin typeface="+mj-ea"/>
                <a:cs typeface="+mj-ea"/>
              </a:rPr>
              <a:t>6</a:t>
            </a:r>
            <a:r>
              <a:rPr lang="ja-JP" altLang="en-US" sz="5400">
                <a:latin typeface="+mj-ea"/>
                <a:cs typeface="+mj-ea"/>
              </a:rPr>
              <a:t>年度見守り活動委員活動予定</a:t>
            </a:r>
            <a:endParaRPr lang="ja-JP" altLang="en-US" sz="5400">
              <a:latin typeface="+mj-ea"/>
              <a:cs typeface="+mj-ea"/>
            </a:endParaRPr>
          </a:p>
        </p:txBody>
      </p:sp>
      <p:sp>
        <p:nvSpPr>
          <p:cNvPr id="4" name="タイトル 1"/>
          <p:cNvSpPr>
            <a:spLocks noGrp="1"/>
          </p:cNvSpPr>
          <p:nvPr/>
        </p:nvSpPr>
        <p:spPr>
          <a:xfrm>
            <a:off x="10321290" y="6272530"/>
            <a:ext cx="1805305" cy="511810"/>
          </a:xfrm>
          <a:prstGeom prst="rect">
            <a:avLst/>
          </a:prstGeom>
          <a:noFill/>
          <a:ln>
            <a:noFill/>
          </a:ln>
          <a:extLst>
            <a:ext uri="{909E8E84-426E-40DD-AFC4-6F175D3DCCD1}">
              <a14:hiddenFill xmlns:a14="http://schemas.microsoft.com/office/drawing/2010/main">
                <a:solidFill>
                  <a:schemeClr val="accent2"/>
                </a:solidFill>
              </a14:hiddenFill>
            </a:ext>
          </a:extLst>
        </p:spPr>
        <p:txBody>
          <a:bodyPr vert="horz" lIns="91440" tIns="45720" rIns="91440" bIns="45720" rtlCol="0" anchor="b">
            <a:normAutofit fontScale="40000"/>
            <a:scene3d>
              <a:camera prst="perspectiveFront"/>
              <a:lightRig rig="threePt" dir="t"/>
            </a:scene3d>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a:solidFill>
                  <a:schemeClr val="tx1"/>
                </a:solidFill>
                <a:effectLst>
                  <a:reflection blurRad="6350" stA="60000" endA="900" endPos="60000" dist="60007" dir="5400000" sy="-100000" algn="bl" rotWithShape="0"/>
                </a:effectLst>
                <a:latin typeface="+mj-ea"/>
                <a:cs typeface="+mj-ea"/>
              </a:rPr>
              <a:t>大津中</a:t>
            </a:r>
            <a:r>
              <a:rPr lang="en-US" altLang="ja-JP">
                <a:solidFill>
                  <a:schemeClr val="tx1"/>
                </a:solidFill>
                <a:effectLst>
                  <a:reflection blurRad="6350" stA="60000" endA="900" endPos="60000" dist="60007" dir="5400000" sy="-100000" algn="bl" rotWithShape="0"/>
                </a:effectLst>
                <a:latin typeface="+mj-ea"/>
                <a:cs typeface="+mj-ea"/>
              </a:rPr>
              <a:t>PTA</a:t>
            </a:r>
            <a:endParaRPr lang="en-US" altLang="ja-JP">
              <a:solidFill>
                <a:schemeClr val="tx1"/>
              </a:solidFill>
              <a:effectLst>
                <a:reflection blurRad="6350" stA="60000" endA="900" endPos="60000" dist="60007" dir="5400000" sy="-100000" algn="bl" rotWithShape="0"/>
              </a:effectLst>
              <a:latin typeface="+mj-ea"/>
              <a:cs typeface="+mj-ea"/>
            </a:endParaRPr>
          </a:p>
        </p:txBody>
      </p:sp>
      <p:sp>
        <p:nvSpPr>
          <p:cNvPr id="10" name="タイトル 1"/>
          <p:cNvSpPr>
            <a:spLocks noGrp="1"/>
          </p:cNvSpPr>
          <p:nvPr/>
        </p:nvSpPr>
        <p:spPr>
          <a:xfrm>
            <a:off x="231140" y="1371600"/>
            <a:ext cx="6068060" cy="683895"/>
          </a:xfrm>
          <a:prstGeom prst="rect">
            <a:avLst/>
          </a:prstGeom>
          <a:solidFill>
            <a:schemeClr val="bg1"/>
          </a:solidFill>
        </p:spPr>
        <p:txBody>
          <a:bodyPr vert="horz" lIns="0" tIns="0" rIns="0" bIns="0" rtlCol="0" anchor="ctr" anchorCtr="0">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4000">
                <a:latin typeface="+mj-ea"/>
                <a:cs typeface="+mj-ea"/>
              </a:rPr>
              <a:t>11</a:t>
            </a:r>
            <a:r>
              <a:rPr lang="ja-JP" altLang="en-US" sz="4000">
                <a:latin typeface="+mj-ea"/>
                <a:cs typeface="+mj-ea"/>
              </a:rPr>
              <a:t>月～</a:t>
            </a:r>
            <a:r>
              <a:rPr lang="en-US" altLang="ja-JP" sz="4000">
                <a:latin typeface="+mj-ea"/>
                <a:cs typeface="+mj-ea"/>
              </a:rPr>
              <a:t>2</a:t>
            </a:r>
            <a:r>
              <a:rPr lang="ja-JP" altLang="en-US" sz="4000">
                <a:latin typeface="+mj-ea"/>
                <a:cs typeface="+mj-ea"/>
              </a:rPr>
              <a:t>月</a:t>
            </a:r>
            <a:r>
              <a:rPr lang="en-US" altLang="ja-JP" sz="4000">
                <a:latin typeface="+mj-ea"/>
                <a:cs typeface="+mj-ea"/>
              </a:rPr>
              <a:t>:</a:t>
            </a:r>
            <a:r>
              <a:rPr lang="ja-JP" altLang="en-US" sz="4000">
                <a:latin typeface="+mj-ea"/>
                <a:cs typeface="+mj-ea"/>
              </a:rPr>
              <a:t>防犯パトロール</a:t>
            </a:r>
            <a:endParaRPr lang="ja-JP" altLang="en-US" sz="4000">
              <a:latin typeface="+mj-ea"/>
              <a:cs typeface="+mj-ea"/>
            </a:endParaRPr>
          </a:p>
        </p:txBody>
      </p:sp>
      <p:sp>
        <p:nvSpPr>
          <p:cNvPr id="8" name="タイトル 1"/>
          <p:cNvSpPr>
            <a:spLocks noGrp="1"/>
          </p:cNvSpPr>
          <p:nvPr/>
        </p:nvSpPr>
        <p:spPr>
          <a:xfrm>
            <a:off x="250825" y="2109470"/>
            <a:ext cx="11749405" cy="4006215"/>
          </a:xfrm>
          <a:prstGeom prst="rect">
            <a:avLst/>
          </a:prstGeom>
          <a:solidFill>
            <a:schemeClr val="bg1"/>
          </a:solidFill>
        </p:spPr>
        <p:txBody>
          <a:bodyPr vert="horz" lIns="0" tIns="0" rIns="0" bIns="0" rtlCol="0" anchor="ctr" anchorCtr="0">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4000">
                <a:latin typeface="+mj-ea"/>
                <a:cs typeface="+mj-ea"/>
              </a:rPr>
              <a:t>夕方、部活動終わりの帰宅時間（</a:t>
            </a:r>
            <a:r>
              <a:rPr lang="en-US" altLang="ja-JP" sz="4000">
                <a:latin typeface="+mj-ea"/>
                <a:cs typeface="+mj-ea"/>
              </a:rPr>
              <a:t>18</a:t>
            </a:r>
            <a:r>
              <a:rPr lang="ja-JP" altLang="en-US" sz="4000">
                <a:latin typeface="+mj-ea"/>
                <a:cs typeface="+mj-ea"/>
              </a:rPr>
              <a:t>：</a:t>
            </a:r>
            <a:r>
              <a:rPr lang="en-US" altLang="ja-JP" sz="4000">
                <a:latin typeface="+mj-ea"/>
                <a:cs typeface="+mj-ea"/>
              </a:rPr>
              <a:t>30</a:t>
            </a:r>
            <a:r>
              <a:rPr lang="ja-JP" altLang="en-US" sz="4000">
                <a:latin typeface="+mj-ea"/>
                <a:cs typeface="+mj-ea"/>
              </a:rPr>
              <a:t>～</a:t>
            </a:r>
            <a:r>
              <a:rPr lang="en-US" altLang="ja-JP" sz="4000">
                <a:latin typeface="+mj-ea"/>
                <a:cs typeface="+mj-ea"/>
              </a:rPr>
              <a:t>19</a:t>
            </a:r>
            <a:r>
              <a:rPr lang="ja-JP" altLang="en-US" sz="4000">
                <a:latin typeface="+mj-ea"/>
                <a:cs typeface="+mj-ea"/>
              </a:rPr>
              <a:t>：</a:t>
            </a:r>
            <a:r>
              <a:rPr lang="en-US" altLang="ja-JP" sz="4000">
                <a:latin typeface="+mj-ea"/>
                <a:cs typeface="+mj-ea"/>
              </a:rPr>
              <a:t>00</a:t>
            </a:r>
            <a:r>
              <a:rPr lang="ja-JP" altLang="en-US" sz="4000">
                <a:latin typeface="+mj-ea"/>
                <a:cs typeface="+mj-ea"/>
              </a:rPr>
              <a:t>）にて交通安全、防犯をメインとした見守り活動。</a:t>
            </a:r>
            <a:endParaRPr lang="ja-JP" altLang="en-US" sz="4000">
              <a:latin typeface="+mj-ea"/>
              <a:cs typeface="+mj-ea"/>
            </a:endParaRPr>
          </a:p>
          <a:p>
            <a:pPr algn="l"/>
            <a:r>
              <a:rPr lang="en-US" altLang="ja-JP" sz="4000">
                <a:latin typeface="+mj-ea"/>
                <a:cs typeface="+mj-ea"/>
              </a:rPr>
              <a:t>11</a:t>
            </a:r>
            <a:r>
              <a:rPr lang="ja-JP" altLang="en-US" sz="4000">
                <a:latin typeface="+mj-ea"/>
                <a:cs typeface="+mj-ea"/>
              </a:rPr>
              <a:t>月～</a:t>
            </a:r>
            <a:r>
              <a:rPr lang="en-US" altLang="ja-JP" sz="4000">
                <a:latin typeface="+mj-ea"/>
                <a:cs typeface="+mj-ea"/>
              </a:rPr>
              <a:t>2</a:t>
            </a:r>
            <a:r>
              <a:rPr lang="ja-JP" altLang="en-US" sz="4000">
                <a:latin typeface="+mj-ea"/>
                <a:cs typeface="+mj-ea"/>
              </a:rPr>
              <a:t>月までの期間で週</a:t>
            </a:r>
            <a:r>
              <a:rPr lang="en-US" altLang="ja-JP" sz="4000">
                <a:latin typeface="+mj-ea"/>
                <a:cs typeface="+mj-ea"/>
              </a:rPr>
              <a:t>2</a:t>
            </a:r>
            <a:r>
              <a:rPr lang="ja-JP" altLang="en-US" sz="4000">
                <a:latin typeface="+mj-ea"/>
                <a:cs typeface="+mj-ea"/>
              </a:rPr>
              <a:t>回</a:t>
            </a:r>
            <a:r>
              <a:rPr lang="en-US" altLang="ja-JP" sz="4000">
                <a:latin typeface="+mj-ea"/>
                <a:cs typeface="+mj-ea"/>
              </a:rPr>
              <a:t>(</a:t>
            </a:r>
            <a:r>
              <a:rPr lang="ja-JP" altLang="en-US" sz="4000">
                <a:latin typeface="+mj-ea"/>
                <a:cs typeface="+mj-ea"/>
              </a:rPr>
              <a:t>月</a:t>
            </a:r>
            <a:r>
              <a:rPr lang="en-US" altLang="ja-JP" sz="4000">
                <a:latin typeface="+mj-ea"/>
                <a:cs typeface="+mj-ea"/>
              </a:rPr>
              <a:t>/</a:t>
            </a:r>
            <a:r>
              <a:rPr lang="ja-JP" altLang="en-US" sz="4000">
                <a:latin typeface="+mj-ea"/>
                <a:cs typeface="+mj-ea"/>
              </a:rPr>
              <a:t>木</a:t>
            </a:r>
            <a:r>
              <a:rPr lang="en-US" altLang="ja-JP" sz="4000">
                <a:latin typeface="+mj-ea"/>
                <a:cs typeface="+mj-ea"/>
              </a:rPr>
              <a:t>)</a:t>
            </a:r>
            <a:r>
              <a:rPr lang="ja-JP" altLang="en-US" sz="4000">
                <a:latin typeface="+mj-ea"/>
                <a:cs typeface="+mj-ea"/>
              </a:rPr>
              <a:t>、</a:t>
            </a:r>
            <a:r>
              <a:rPr lang="en-US" altLang="ja-JP" sz="4000">
                <a:latin typeface="+mj-ea"/>
                <a:cs typeface="+mj-ea"/>
              </a:rPr>
              <a:t>1-1</a:t>
            </a:r>
            <a:r>
              <a:rPr lang="ja-JP" altLang="en-US" sz="4000">
                <a:latin typeface="+mj-ea"/>
                <a:cs typeface="+mj-ea"/>
              </a:rPr>
              <a:t>～</a:t>
            </a:r>
            <a:r>
              <a:rPr lang="en-US" altLang="ja-JP" sz="4000">
                <a:latin typeface="+mj-ea"/>
                <a:cs typeface="+mj-ea"/>
              </a:rPr>
              <a:t>3-4</a:t>
            </a:r>
            <a:r>
              <a:rPr lang="ja-JP" altLang="en-US" sz="4000">
                <a:latin typeface="+mj-ea"/>
                <a:cs typeface="+mj-ea"/>
              </a:rPr>
              <a:t>のクラス毎で</a:t>
            </a:r>
            <a:r>
              <a:rPr lang="en-US" altLang="ja-JP" sz="4000">
                <a:latin typeface="+mj-ea"/>
                <a:cs typeface="+mj-ea"/>
              </a:rPr>
              <a:t>1</a:t>
            </a:r>
            <a:r>
              <a:rPr lang="ja-JP" altLang="en-US" sz="4000">
                <a:latin typeface="+mj-ea"/>
                <a:cs typeface="+mj-ea"/>
              </a:rPr>
              <a:t>日</a:t>
            </a:r>
            <a:r>
              <a:rPr lang="en-US" altLang="ja-JP" sz="4000">
                <a:latin typeface="+mj-ea"/>
                <a:cs typeface="+mj-ea"/>
              </a:rPr>
              <a:t>1</a:t>
            </a:r>
            <a:r>
              <a:rPr lang="ja-JP" altLang="en-US" sz="4000">
                <a:latin typeface="+mj-ea"/>
                <a:cs typeface="+mj-ea"/>
              </a:rPr>
              <a:t>クラス</a:t>
            </a:r>
            <a:r>
              <a:rPr lang="en-US" altLang="ja-JP" sz="4000">
                <a:latin typeface="+mj-ea"/>
                <a:cs typeface="+mj-ea"/>
              </a:rPr>
              <a:t>6</a:t>
            </a:r>
            <a:r>
              <a:rPr lang="ja-JP" altLang="en-US" sz="4000">
                <a:latin typeface="+mj-ea"/>
                <a:cs typeface="+mj-ea"/>
              </a:rPr>
              <a:t>名ご参加頂く活動。</a:t>
            </a:r>
            <a:endParaRPr lang="ja-JP" altLang="en-US" sz="4000">
              <a:latin typeface="+mj-ea"/>
              <a:cs typeface="+mj-ea"/>
            </a:endParaRPr>
          </a:p>
          <a:p>
            <a:pPr algn="l"/>
            <a:r>
              <a:rPr lang="ja-JP" altLang="en-US" sz="4000">
                <a:latin typeface="+mj-ea"/>
                <a:cs typeface="+mj-ea"/>
              </a:rPr>
              <a:t>（</a:t>
            </a:r>
            <a:r>
              <a:rPr lang="en-US" altLang="ja-JP" sz="4000">
                <a:latin typeface="+mj-ea"/>
                <a:cs typeface="+mj-ea"/>
              </a:rPr>
              <a:t>1</a:t>
            </a:r>
            <a:r>
              <a:rPr lang="ja-JP" altLang="en-US" sz="4000">
                <a:latin typeface="+mj-ea"/>
                <a:cs typeface="+mj-ea"/>
              </a:rPr>
              <a:t>、</a:t>
            </a:r>
            <a:r>
              <a:rPr lang="en-US" altLang="ja-JP" sz="4000">
                <a:latin typeface="+mj-ea"/>
                <a:cs typeface="+mj-ea"/>
              </a:rPr>
              <a:t>2</a:t>
            </a:r>
            <a:r>
              <a:rPr lang="ja-JP" altLang="en-US" sz="4000">
                <a:latin typeface="+mj-ea"/>
                <a:cs typeface="+mj-ea"/>
              </a:rPr>
              <a:t>年生は</a:t>
            </a:r>
            <a:r>
              <a:rPr lang="en-US" altLang="ja-JP" sz="4000">
                <a:latin typeface="+mj-ea"/>
                <a:cs typeface="+mj-ea"/>
              </a:rPr>
              <a:t>1</a:t>
            </a:r>
            <a:r>
              <a:rPr lang="ja-JP" altLang="en-US" sz="4000">
                <a:latin typeface="+mj-ea"/>
                <a:cs typeface="+mj-ea"/>
              </a:rPr>
              <a:t>クラス</a:t>
            </a:r>
            <a:r>
              <a:rPr lang="en-US" altLang="ja-JP" sz="4000">
                <a:latin typeface="+mj-ea"/>
                <a:cs typeface="+mj-ea"/>
              </a:rPr>
              <a:t>2</a:t>
            </a:r>
            <a:r>
              <a:rPr lang="ja-JP" altLang="en-US" sz="4000">
                <a:latin typeface="+mj-ea"/>
                <a:cs typeface="+mj-ea"/>
              </a:rPr>
              <a:t>回、</a:t>
            </a:r>
            <a:r>
              <a:rPr lang="en-US" altLang="ja-JP" sz="4000">
                <a:latin typeface="+mj-ea"/>
                <a:cs typeface="+mj-ea"/>
              </a:rPr>
              <a:t>3</a:t>
            </a:r>
            <a:r>
              <a:rPr lang="ja-JP" altLang="en-US" sz="4000">
                <a:latin typeface="+mj-ea"/>
                <a:cs typeface="+mj-ea"/>
              </a:rPr>
              <a:t>年生は</a:t>
            </a:r>
            <a:r>
              <a:rPr lang="en-US" altLang="ja-JP" sz="4000">
                <a:latin typeface="+mj-ea"/>
                <a:cs typeface="+mj-ea"/>
              </a:rPr>
              <a:t>1</a:t>
            </a:r>
            <a:r>
              <a:rPr lang="ja-JP" altLang="en-US" sz="4000">
                <a:latin typeface="+mj-ea"/>
                <a:cs typeface="+mj-ea"/>
              </a:rPr>
              <a:t>クラス</a:t>
            </a:r>
            <a:r>
              <a:rPr lang="en-US" altLang="ja-JP" sz="4000">
                <a:latin typeface="+mj-ea"/>
                <a:cs typeface="+mj-ea"/>
              </a:rPr>
              <a:t>1</a:t>
            </a:r>
            <a:r>
              <a:rPr lang="ja-JP" altLang="en-US" sz="4000">
                <a:latin typeface="+mj-ea"/>
                <a:cs typeface="+mj-ea"/>
              </a:rPr>
              <a:t>回実施予定）</a:t>
            </a:r>
            <a:endParaRPr lang="ja-JP" altLang="en-US" sz="4000">
              <a:latin typeface="+mj-ea"/>
              <a:cs typeface="+mj-ea"/>
            </a:endParaRPr>
          </a:p>
        </p:txBody>
      </p:sp>
    </p:spTree>
  </p:cSld>
  <p:clrMapOvr>
    <a:masterClrMapping/>
  </p:clrMapOvr>
  <p:timing>
    <p:tnLst>
      <p:par>
        <p:cTn id="1" dur="indefinite" restart="never" nodeType="tmRoot"/>
      </p:par>
    </p:tnLst>
    <p:bldLst>
      <p:bldP spid="10" grpId="1" animBg="1"/>
      <p:bldP spid="8"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図 4"/>
          <p:cNvPicPr>
            <a:picLocks noChangeAspect="1"/>
          </p:cNvPicPr>
          <p:nvPr/>
        </p:nvPicPr>
        <p:blipFill>
          <a:blip r:embed="rId1"/>
          <a:srcRect t="7813" b="7813"/>
          <a:stretch>
            <a:fillRect/>
          </a:stretch>
        </p:blipFill>
        <p:spPr>
          <a:xfrm>
            <a:off x="5079" y="0"/>
            <a:ext cx="12192001" cy="6858000"/>
          </a:xfrm>
          <a:prstGeom prst="rect">
            <a:avLst/>
          </a:prstGeom>
        </p:spPr>
      </p:pic>
      <p:sp>
        <p:nvSpPr>
          <p:cNvPr id="2" name="タイトル 1"/>
          <p:cNvSpPr>
            <a:spLocks noGrp="1"/>
          </p:cNvSpPr>
          <p:nvPr>
            <p:ph type="ctrTitle"/>
          </p:nvPr>
        </p:nvSpPr>
        <p:spPr>
          <a:xfrm>
            <a:off x="201295" y="105410"/>
            <a:ext cx="11798935" cy="1206500"/>
          </a:xfrm>
          <a:solidFill>
            <a:schemeClr val="bg1"/>
          </a:solidFill>
        </p:spPr>
        <p:txBody>
          <a:bodyPr lIns="0" tIns="0" rIns="0" bIns="0" anchor="ctr" anchorCtr="0"/>
          <a:p>
            <a:r>
              <a:rPr lang="ja-JP" altLang="en-US" sz="5400">
                <a:latin typeface="+mj-ea"/>
                <a:cs typeface="+mj-ea"/>
              </a:rPr>
              <a:t>令和</a:t>
            </a:r>
            <a:r>
              <a:rPr lang="en-US" altLang="ja-JP" sz="5400">
                <a:latin typeface="+mj-ea"/>
                <a:cs typeface="+mj-ea"/>
              </a:rPr>
              <a:t>6</a:t>
            </a:r>
            <a:r>
              <a:rPr lang="ja-JP" altLang="en-US" sz="5400">
                <a:latin typeface="+mj-ea"/>
                <a:cs typeface="+mj-ea"/>
              </a:rPr>
              <a:t>年度見守り活動委員活動予定</a:t>
            </a:r>
            <a:endParaRPr lang="ja-JP" altLang="en-US" sz="5400">
              <a:latin typeface="+mj-ea"/>
              <a:cs typeface="+mj-ea"/>
            </a:endParaRPr>
          </a:p>
        </p:txBody>
      </p:sp>
      <p:sp>
        <p:nvSpPr>
          <p:cNvPr id="4" name="タイトル 1"/>
          <p:cNvSpPr>
            <a:spLocks noGrp="1"/>
          </p:cNvSpPr>
          <p:nvPr/>
        </p:nvSpPr>
        <p:spPr>
          <a:xfrm>
            <a:off x="10321290" y="6272530"/>
            <a:ext cx="1805305" cy="511810"/>
          </a:xfrm>
          <a:prstGeom prst="rect">
            <a:avLst/>
          </a:prstGeom>
          <a:noFill/>
          <a:ln>
            <a:noFill/>
          </a:ln>
          <a:extLst>
            <a:ext uri="{909E8E84-426E-40DD-AFC4-6F175D3DCCD1}">
              <a14:hiddenFill xmlns:a14="http://schemas.microsoft.com/office/drawing/2010/main">
                <a:solidFill>
                  <a:schemeClr val="accent2"/>
                </a:solidFill>
              </a14:hiddenFill>
            </a:ext>
          </a:extLst>
        </p:spPr>
        <p:txBody>
          <a:bodyPr vert="horz" lIns="91440" tIns="45720" rIns="91440" bIns="45720" rtlCol="0" anchor="b">
            <a:normAutofit fontScale="40000"/>
            <a:scene3d>
              <a:camera prst="perspectiveFront"/>
              <a:lightRig rig="threePt" dir="t"/>
            </a:scene3d>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a:solidFill>
                  <a:schemeClr val="tx1"/>
                </a:solidFill>
                <a:effectLst>
                  <a:reflection blurRad="6350" stA="60000" endA="900" endPos="60000" dist="60007" dir="5400000" sy="-100000" algn="bl" rotWithShape="0"/>
                </a:effectLst>
                <a:latin typeface="+mj-ea"/>
                <a:cs typeface="+mj-ea"/>
              </a:rPr>
              <a:t>大津中</a:t>
            </a:r>
            <a:r>
              <a:rPr lang="en-US" altLang="ja-JP">
                <a:solidFill>
                  <a:schemeClr val="tx1"/>
                </a:solidFill>
                <a:effectLst>
                  <a:reflection blurRad="6350" stA="60000" endA="900" endPos="60000" dist="60007" dir="5400000" sy="-100000" algn="bl" rotWithShape="0"/>
                </a:effectLst>
                <a:latin typeface="+mj-ea"/>
                <a:cs typeface="+mj-ea"/>
              </a:rPr>
              <a:t>PTA</a:t>
            </a:r>
            <a:endParaRPr lang="en-US" altLang="ja-JP">
              <a:solidFill>
                <a:schemeClr val="tx1"/>
              </a:solidFill>
              <a:effectLst>
                <a:reflection blurRad="6350" stA="60000" endA="900" endPos="60000" dist="60007" dir="5400000" sy="-100000" algn="bl" rotWithShape="0"/>
              </a:effectLst>
              <a:latin typeface="+mj-ea"/>
              <a:cs typeface="+mj-ea"/>
            </a:endParaRPr>
          </a:p>
        </p:txBody>
      </p:sp>
      <p:sp>
        <p:nvSpPr>
          <p:cNvPr id="10" name="タイトル 1"/>
          <p:cNvSpPr>
            <a:spLocks noGrp="1"/>
          </p:cNvSpPr>
          <p:nvPr/>
        </p:nvSpPr>
        <p:spPr>
          <a:xfrm>
            <a:off x="231140" y="1371600"/>
            <a:ext cx="5106035" cy="683895"/>
          </a:xfrm>
          <a:prstGeom prst="rect">
            <a:avLst/>
          </a:prstGeom>
          <a:solidFill>
            <a:schemeClr val="bg1"/>
          </a:solidFill>
        </p:spPr>
        <p:txBody>
          <a:bodyPr vert="horz" lIns="0" tIns="0" rIns="0" bIns="0" rtlCol="0" anchor="ctr" anchorCtr="0">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4000">
                <a:latin typeface="+mj-ea"/>
              </a:rPr>
              <a:t>イベント毎の活動人数</a:t>
            </a:r>
            <a:endParaRPr lang="ja-JP" altLang="en-US" sz="4000">
              <a:latin typeface="+mj-ea"/>
            </a:endParaRPr>
          </a:p>
        </p:txBody>
      </p:sp>
      <p:sp>
        <p:nvSpPr>
          <p:cNvPr id="8" name="タイトル 1"/>
          <p:cNvSpPr>
            <a:spLocks noGrp="1"/>
          </p:cNvSpPr>
          <p:nvPr/>
        </p:nvSpPr>
        <p:spPr>
          <a:xfrm>
            <a:off x="250825" y="2107565"/>
            <a:ext cx="11749405" cy="4108450"/>
          </a:xfrm>
          <a:prstGeom prst="rect">
            <a:avLst/>
          </a:prstGeom>
          <a:solidFill>
            <a:schemeClr val="bg1"/>
          </a:solidFill>
        </p:spPr>
        <p:txBody>
          <a:bodyPr vert="horz" lIns="0" tIns="0" rIns="0" bIns="0" rtlCol="0" anchor="ctr" anchorCtr="0">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endParaRPr lang="ja-JP" altLang="en-US" sz="4000">
              <a:latin typeface="+mj-ea"/>
            </a:endParaRPr>
          </a:p>
        </p:txBody>
      </p:sp>
      <p:pic>
        <p:nvPicPr>
          <p:cNvPr id="3" name="図形 2"/>
          <p:cNvPicPr>
            <a:picLocks noChangeAspect="1"/>
          </p:cNvPicPr>
          <p:nvPr/>
        </p:nvPicPr>
        <p:blipFill>
          <a:blip r:embed="rId2"/>
          <a:stretch>
            <a:fillRect/>
          </a:stretch>
        </p:blipFill>
        <p:spPr>
          <a:xfrm>
            <a:off x="390525" y="2207895"/>
            <a:ext cx="11470005" cy="3907790"/>
          </a:xfrm>
          <a:prstGeom prst="rect">
            <a:avLst/>
          </a:prstGeom>
        </p:spPr>
      </p:pic>
    </p:spTree>
  </p:cSld>
  <p:clrMapOvr>
    <a:masterClrMapping/>
  </p:clrMapOvr>
  <p:timing>
    <p:tnLst>
      <p:par>
        <p:cTn id="1" dur="indefinite" restart="never" nodeType="tmRoot"/>
      </p:par>
    </p:tnLst>
    <p:bldLst>
      <p:bldP spid="10" grpId="1" animBg="1"/>
      <p:bldP spid="8"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図 4"/>
          <p:cNvPicPr>
            <a:picLocks noChangeAspect="1"/>
          </p:cNvPicPr>
          <p:nvPr/>
        </p:nvPicPr>
        <p:blipFill>
          <a:blip r:embed="rId1"/>
          <a:srcRect t="7813" b="7813"/>
          <a:stretch>
            <a:fillRect/>
          </a:stretch>
        </p:blipFill>
        <p:spPr>
          <a:xfrm>
            <a:off x="-1" y="0"/>
            <a:ext cx="12192001" cy="6858000"/>
          </a:xfrm>
          <a:prstGeom prst="rect">
            <a:avLst/>
          </a:prstGeom>
        </p:spPr>
      </p:pic>
      <p:sp>
        <p:nvSpPr>
          <p:cNvPr id="2" name="タイトル 1"/>
          <p:cNvSpPr>
            <a:spLocks noGrp="1"/>
          </p:cNvSpPr>
          <p:nvPr>
            <p:ph type="ctrTitle"/>
          </p:nvPr>
        </p:nvSpPr>
        <p:spPr>
          <a:xfrm>
            <a:off x="547370" y="948055"/>
            <a:ext cx="11247755" cy="4961255"/>
          </a:xfrm>
          <a:solidFill>
            <a:schemeClr val="bg1"/>
          </a:solidFill>
        </p:spPr>
        <p:txBody>
          <a:bodyPr anchor="t" anchorCtr="0">
            <a:normAutofit fontScale="90000"/>
          </a:bodyPr>
          <a:p>
            <a:pPr algn="l"/>
            <a:r>
              <a:rPr lang="ja-JP" altLang="en-US">
                <a:latin typeface="+mj-ea"/>
                <a:cs typeface="+mj-ea"/>
              </a:rPr>
              <a:t>前述しました令和</a:t>
            </a:r>
            <a:r>
              <a:rPr lang="en-US" altLang="ja-JP">
                <a:latin typeface="+mj-ea"/>
                <a:cs typeface="+mj-ea"/>
              </a:rPr>
              <a:t>6</a:t>
            </a:r>
            <a:r>
              <a:rPr lang="ja-JP" altLang="en-US">
                <a:latin typeface="+mj-ea"/>
                <a:cs typeface="+mj-ea"/>
              </a:rPr>
              <a:t>年度活動予定は活動開始段階での計画となり、状況によりイベントの追加</a:t>
            </a:r>
            <a:r>
              <a:rPr lang="en-US" altLang="ja-JP">
                <a:latin typeface="+mj-ea"/>
                <a:cs typeface="+mj-ea"/>
              </a:rPr>
              <a:t>/</a:t>
            </a:r>
            <a:r>
              <a:rPr lang="ja-JP" altLang="en-US">
                <a:latin typeface="+mj-ea"/>
                <a:cs typeface="+mj-ea"/>
              </a:rPr>
              <a:t>縮小等で計画と異なることもあります。</a:t>
            </a:r>
            <a:br>
              <a:rPr lang="ja-JP" altLang="en-US">
                <a:latin typeface="+mj-ea"/>
                <a:cs typeface="+mj-ea"/>
              </a:rPr>
            </a:br>
            <a:r>
              <a:rPr lang="ja-JP" altLang="en-US">
                <a:latin typeface="+mj-ea"/>
                <a:cs typeface="+mj-ea"/>
              </a:rPr>
              <a:t>その際はご了承の上、ご協力の程、宜しくお願い致します。</a:t>
            </a:r>
            <a:endParaRPr lang="ja-JP" altLang="en-US">
              <a:latin typeface="+mj-ea"/>
              <a:cs typeface="+mj-ea"/>
            </a:endParaRPr>
          </a:p>
        </p:txBody>
      </p:sp>
      <p:sp>
        <p:nvSpPr>
          <p:cNvPr id="4" name="タイトル 1"/>
          <p:cNvSpPr>
            <a:spLocks noGrp="1"/>
          </p:cNvSpPr>
          <p:nvPr/>
        </p:nvSpPr>
        <p:spPr>
          <a:xfrm>
            <a:off x="10321290" y="6272530"/>
            <a:ext cx="1805305" cy="511810"/>
          </a:xfrm>
          <a:prstGeom prst="rect">
            <a:avLst/>
          </a:prstGeom>
          <a:noFill/>
          <a:ln>
            <a:noFill/>
          </a:ln>
          <a:extLst>
            <a:ext uri="{909E8E84-426E-40DD-AFC4-6F175D3DCCD1}">
              <a14:hiddenFill xmlns:a14="http://schemas.microsoft.com/office/drawing/2010/main">
                <a:solidFill>
                  <a:schemeClr val="accent2"/>
                </a:solidFill>
              </a14:hiddenFill>
            </a:ext>
          </a:extLst>
        </p:spPr>
        <p:txBody>
          <a:bodyPr vert="horz" lIns="91440" tIns="45720" rIns="91440" bIns="45720" rtlCol="0" anchor="b">
            <a:normAutofit fontScale="40000"/>
            <a:scene3d>
              <a:camera prst="perspectiveFront"/>
              <a:lightRig rig="threePt" dir="t"/>
            </a:scene3d>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a:solidFill>
                  <a:schemeClr val="tx1"/>
                </a:solidFill>
                <a:effectLst>
                  <a:reflection blurRad="6350" stA="60000" endA="900" endPos="60000" dist="60007" dir="5400000" sy="-100000" algn="bl" rotWithShape="0"/>
                </a:effectLst>
                <a:latin typeface="+mj-ea"/>
                <a:cs typeface="+mj-ea"/>
              </a:rPr>
              <a:t>大津中</a:t>
            </a:r>
            <a:r>
              <a:rPr lang="en-US" altLang="ja-JP">
                <a:solidFill>
                  <a:schemeClr val="tx1"/>
                </a:solidFill>
                <a:effectLst>
                  <a:reflection blurRad="6350" stA="60000" endA="900" endPos="60000" dist="60007" dir="5400000" sy="-100000" algn="bl" rotWithShape="0"/>
                </a:effectLst>
                <a:latin typeface="+mj-ea"/>
                <a:cs typeface="+mj-ea"/>
              </a:rPr>
              <a:t>PTA</a:t>
            </a:r>
            <a:endParaRPr lang="en-US" altLang="ja-JP">
              <a:solidFill>
                <a:schemeClr val="tx1"/>
              </a:solidFill>
              <a:effectLst>
                <a:reflection blurRad="6350" stA="60000" endA="900" endPos="60000" dist="60007" dir="5400000" sy="-100000" algn="bl" rotWithShape="0"/>
              </a:effectLst>
              <a:latin typeface="+mj-ea"/>
              <a:cs typeface="+mj-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図 4"/>
          <p:cNvPicPr>
            <a:picLocks noChangeAspect="1"/>
          </p:cNvPicPr>
          <p:nvPr/>
        </p:nvPicPr>
        <p:blipFill>
          <a:blip r:embed="rId1"/>
          <a:srcRect t="7813" b="7813"/>
          <a:stretch>
            <a:fillRect/>
          </a:stretch>
        </p:blipFill>
        <p:spPr>
          <a:xfrm>
            <a:off x="-1" y="0"/>
            <a:ext cx="12192001" cy="6858000"/>
          </a:xfrm>
          <a:prstGeom prst="rect">
            <a:avLst/>
          </a:prstGeom>
        </p:spPr>
      </p:pic>
      <p:sp>
        <p:nvSpPr>
          <p:cNvPr id="2" name="タイトル 1"/>
          <p:cNvSpPr>
            <a:spLocks noGrp="1"/>
          </p:cNvSpPr>
          <p:nvPr>
            <p:ph type="ctrTitle"/>
          </p:nvPr>
        </p:nvSpPr>
        <p:spPr>
          <a:xfrm>
            <a:off x="252730" y="288290"/>
            <a:ext cx="7771130" cy="1337310"/>
          </a:xfrm>
          <a:solidFill>
            <a:schemeClr val="bg1"/>
          </a:solidFill>
        </p:spPr>
        <p:txBody>
          <a:bodyPr lIns="0" tIns="0" rIns="0" bIns="0" anchor="ctr" anchorCtr="0">
            <a:normAutofit fontScale="90000"/>
          </a:bodyPr>
          <a:p>
            <a:pPr algn="ctr"/>
            <a:r>
              <a:rPr lang="ja-JP" altLang="en-US">
                <a:latin typeface="+mj-ea"/>
              </a:rPr>
              <a:t>見守り活動委員とは・・・？</a:t>
            </a:r>
            <a:endParaRPr lang="ja-JP" altLang="en-US">
              <a:latin typeface="+mj-ea"/>
            </a:endParaRPr>
          </a:p>
        </p:txBody>
      </p:sp>
      <p:sp>
        <p:nvSpPr>
          <p:cNvPr id="4" name="タイトル 1"/>
          <p:cNvSpPr>
            <a:spLocks noGrp="1"/>
          </p:cNvSpPr>
          <p:nvPr/>
        </p:nvSpPr>
        <p:spPr>
          <a:xfrm>
            <a:off x="10321290" y="6272530"/>
            <a:ext cx="1805305" cy="511810"/>
          </a:xfrm>
          <a:prstGeom prst="rect">
            <a:avLst/>
          </a:prstGeom>
          <a:noFill/>
          <a:ln>
            <a:noFill/>
          </a:ln>
          <a:extLst>
            <a:ext uri="{909E8E84-426E-40DD-AFC4-6F175D3DCCD1}">
              <a14:hiddenFill xmlns:a14="http://schemas.microsoft.com/office/drawing/2010/main">
                <a:solidFill>
                  <a:schemeClr val="accent2"/>
                </a:solidFill>
              </a14:hiddenFill>
            </a:ext>
          </a:extLst>
        </p:spPr>
        <p:txBody>
          <a:bodyPr vert="horz" lIns="91440" tIns="45720" rIns="91440" bIns="45720" rtlCol="0" anchor="b">
            <a:normAutofit fontScale="40000"/>
            <a:scene3d>
              <a:camera prst="perspectiveFront"/>
              <a:lightRig rig="threePt" dir="t"/>
            </a:scene3d>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a:solidFill>
                  <a:schemeClr val="tx1"/>
                </a:solidFill>
                <a:effectLst>
                  <a:reflection blurRad="6350" stA="60000" endA="900" endPos="60000" dist="60007" dir="5400000" sy="-100000" algn="bl" rotWithShape="0"/>
                </a:effectLst>
                <a:latin typeface="+mj-ea"/>
                <a:cs typeface="+mj-ea"/>
              </a:rPr>
              <a:t>大津中</a:t>
            </a:r>
            <a:r>
              <a:rPr lang="en-US" altLang="ja-JP">
                <a:solidFill>
                  <a:schemeClr val="tx1"/>
                </a:solidFill>
                <a:effectLst>
                  <a:reflection blurRad="6350" stA="60000" endA="900" endPos="60000" dist="60007" dir="5400000" sy="-100000" algn="bl" rotWithShape="0"/>
                </a:effectLst>
                <a:latin typeface="+mj-ea"/>
                <a:cs typeface="+mj-ea"/>
              </a:rPr>
              <a:t>PTA</a:t>
            </a:r>
            <a:endParaRPr lang="en-US" altLang="ja-JP">
              <a:solidFill>
                <a:schemeClr val="tx1"/>
              </a:solidFill>
              <a:effectLst>
                <a:reflection blurRad="6350" stA="60000" endA="900" endPos="60000" dist="60007" dir="5400000" sy="-100000" algn="bl" rotWithShape="0"/>
              </a:effectLst>
              <a:latin typeface="+mj-ea"/>
              <a:cs typeface="+mj-ea"/>
            </a:endParaRPr>
          </a:p>
        </p:txBody>
      </p:sp>
      <p:sp>
        <p:nvSpPr>
          <p:cNvPr id="3" name="タイトル 1"/>
          <p:cNvSpPr>
            <a:spLocks noGrp="1"/>
          </p:cNvSpPr>
          <p:nvPr/>
        </p:nvSpPr>
        <p:spPr>
          <a:xfrm>
            <a:off x="119380" y="1747520"/>
            <a:ext cx="12007215" cy="4525645"/>
          </a:xfrm>
          <a:prstGeom prst="rect">
            <a:avLst/>
          </a:prstGeom>
          <a:solidFill>
            <a:schemeClr val="bg1"/>
          </a:solidFill>
        </p:spPr>
        <p:txBody>
          <a:bodyPr vert="horz" lIns="0" tIns="0" rIns="0" bIns="0" rtlCol="0" anchor="t" anchorCtr="0"/>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4000">
                <a:latin typeface="+mj-ea"/>
              </a:rPr>
              <a:t>見守り活動委員は大津中学校または一部大津町で実施されるイベントに際し、巡回活動や交通誘導をすることで生徒、その他地域の方々を安全へ導く活動を行う委員です。</a:t>
            </a:r>
            <a:endParaRPr lang="ja-JP" altLang="en-US" sz="4000">
              <a:latin typeface="+mj-ea"/>
            </a:endParaRPr>
          </a:p>
          <a:p>
            <a:pPr algn="l"/>
            <a:endParaRPr lang="ja-JP" altLang="en-US" sz="4000">
              <a:latin typeface="+mj-ea"/>
            </a:endParaRPr>
          </a:p>
          <a:p>
            <a:pPr algn="l"/>
            <a:r>
              <a:rPr lang="ja-JP" altLang="en-US" sz="4000">
                <a:latin typeface="+mj-ea"/>
              </a:rPr>
              <a:t>簡単に言うと、防犯パトロールやイベント等での交通誘導が活動のメインとなります。</a:t>
            </a:r>
            <a:endParaRPr lang="ja-JP" altLang="en-US" sz="4000">
              <a:latin typeface="+mj-ea"/>
            </a:endParaRPr>
          </a:p>
          <a:p>
            <a:pPr algn="l"/>
            <a:endParaRPr lang="ja-JP" altLang="en-US" sz="4000">
              <a:latin typeface="+mj-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図 4"/>
          <p:cNvPicPr>
            <a:picLocks noChangeAspect="1"/>
          </p:cNvPicPr>
          <p:nvPr/>
        </p:nvPicPr>
        <p:blipFill>
          <a:blip r:embed="rId1"/>
          <a:srcRect t="7813" b="7813"/>
          <a:stretch>
            <a:fillRect/>
          </a:stretch>
        </p:blipFill>
        <p:spPr>
          <a:xfrm>
            <a:off x="-1" y="0"/>
            <a:ext cx="12192001" cy="6858000"/>
          </a:xfrm>
          <a:prstGeom prst="rect">
            <a:avLst/>
          </a:prstGeom>
        </p:spPr>
      </p:pic>
      <p:sp>
        <p:nvSpPr>
          <p:cNvPr id="2" name="タイトル 1"/>
          <p:cNvSpPr>
            <a:spLocks noGrp="1"/>
          </p:cNvSpPr>
          <p:nvPr>
            <p:ph type="ctrTitle"/>
          </p:nvPr>
        </p:nvSpPr>
        <p:spPr>
          <a:xfrm>
            <a:off x="201295" y="105410"/>
            <a:ext cx="11798935" cy="1206500"/>
          </a:xfrm>
          <a:solidFill>
            <a:schemeClr val="bg1"/>
          </a:solidFill>
        </p:spPr>
        <p:txBody>
          <a:bodyPr lIns="0" tIns="0" rIns="0" bIns="0" anchor="ctr" anchorCtr="0"/>
          <a:p>
            <a:r>
              <a:rPr lang="ja-JP" altLang="en-US" sz="5400">
                <a:latin typeface="+mj-ea"/>
                <a:cs typeface="+mj-ea"/>
              </a:rPr>
              <a:t>令和</a:t>
            </a:r>
            <a:r>
              <a:rPr lang="en-US" altLang="ja-JP" sz="5400">
                <a:latin typeface="+mj-ea"/>
                <a:cs typeface="+mj-ea"/>
              </a:rPr>
              <a:t>5</a:t>
            </a:r>
            <a:r>
              <a:rPr lang="ja-JP" altLang="en-US" sz="5400">
                <a:latin typeface="+mj-ea"/>
                <a:cs typeface="+mj-ea"/>
              </a:rPr>
              <a:t>年度見守り活動委員活動内容</a:t>
            </a:r>
            <a:endParaRPr lang="ja-JP" altLang="en-US" sz="5400">
              <a:latin typeface="+mj-ea"/>
              <a:cs typeface="+mj-ea"/>
            </a:endParaRPr>
          </a:p>
        </p:txBody>
      </p:sp>
      <p:sp>
        <p:nvSpPr>
          <p:cNvPr id="4" name="タイトル 1"/>
          <p:cNvSpPr>
            <a:spLocks noGrp="1"/>
          </p:cNvSpPr>
          <p:nvPr/>
        </p:nvSpPr>
        <p:spPr>
          <a:xfrm>
            <a:off x="10321290" y="6272530"/>
            <a:ext cx="1805305" cy="511810"/>
          </a:xfrm>
          <a:prstGeom prst="rect">
            <a:avLst/>
          </a:prstGeom>
          <a:noFill/>
          <a:ln>
            <a:noFill/>
          </a:ln>
          <a:extLst>
            <a:ext uri="{909E8E84-426E-40DD-AFC4-6F175D3DCCD1}">
              <a14:hiddenFill xmlns:a14="http://schemas.microsoft.com/office/drawing/2010/main">
                <a:solidFill>
                  <a:schemeClr val="accent2"/>
                </a:solidFill>
              </a14:hiddenFill>
            </a:ext>
          </a:extLst>
        </p:spPr>
        <p:txBody>
          <a:bodyPr vert="horz" lIns="91440" tIns="45720" rIns="91440" bIns="45720" rtlCol="0" anchor="b">
            <a:normAutofit fontScale="40000"/>
            <a:scene3d>
              <a:camera prst="perspectiveFront"/>
              <a:lightRig rig="threePt" dir="t"/>
            </a:scene3d>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a:solidFill>
                  <a:schemeClr val="tx1"/>
                </a:solidFill>
                <a:effectLst>
                  <a:reflection blurRad="6350" stA="60000" endA="900" endPos="60000" dist="60007" dir="5400000" sy="-100000" algn="bl" rotWithShape="0"/>
                </a:effectLst>
                <a:latin typeface="+mj-ea"/>
                <a:cs typeface="+mj-ea"/>
              </a:rPr>
              <a:t>大津中</a:t>
            </a:r>
            <a:r>
              <a:rPr lang="en-US" altLang="ja-JP">
                <a:solidFill>
                  <a:schemeClr val="tx1"/>
                </a:solidFill>
                <a:effectLst>
                  <a:reflection blurRad="6350" stA="60000" endA="900" endPos="60000" dist="60007" dir="5400000" sy="-100000" algn="bl" rotWithShape="0"/>
                </a:effectLst>
                <a:latin typeface="+mj-ea"/>
                <a:cs typeface="+mj-ea"/>
              </a:rPr>
              <a:t>PTA</a:t>
            </a:r>
            <a:endParaRPr lang="en-US" altLang="ja-JP">
              <a:solidFill>
                <a:schemeClr val="tx1"/>
              </a:solidFill>
              <a:effectLst>
                <a:reflection blurRad="6350" stA="60000" endA="900" endPos="60000" dist="60007" dir="5400000" sy="-100000" algn="bl" rotWithShape="0"/>
              </a:effectLst>
              <a:latin typeface="+mj-ea"/>
              <a:cs typeface="+mj-ea"/>
            </a:endParaRPr>
          </a:p>
        </p:txBody>
      </p:sp>
      <p:sp>
        <p:nvSpPr>
          <p:cNvPr id="3" name="タイトル 1"/>
          <p:cNvSpPr>
            <a:spLocks noGrp="1"/>
          </p:cNvSpPr>
          <p:nvPr/>
        </p:nvSpPr>
        <p:spPr>
          <a:xfrm>
            <a:off x="201295" y="1565275"/>
            <a:ext cx="1923415" cy="828040"/>
          </a:xfrm>
          <a:prstGeom prst="rect">
            <a:avLst/>
          </a:prstGeom>
          <a:solidFill>
            <a:schemeClr val="bg1"/>
          </a:solidFill>
        </p:spPr>
        <p:txBody>
          <a:bodyPr vert="horz" lIns="0" tIns="0" rIns="0" bIns="0" rtlCol="0" anchor="ctr" anchorCtr="0">
            <a:normAutofit fontScale="700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4000">
                <a:latin typeface="+mj-ea"/>
                <a:cs typeface="+mj-ea"/>
              </a:rPr>
              <a:t>令和</a:t>
            </a:r>
            <a:r>
              <a:rPr lang="en-US" altLang="ja-JP" sz="4000">
                <a:latin typeface="+mj-ea"/>
                <a:cs typeface="+mj-ea"/>
              </a:rPr>
              <a:t>5</a:t>
            </a:r>
            <a:r>
              <a:rPr lang="ja-JP" altLang="en-US" sz="4000">
                <a:latin typeface="+mj-ea"/>
                <a:cs typeface="+mj-ea"/>
              </a:rPr>
              <a:t>年</a:t>
            </a:r>
            <a:r>
              <a:rPr lang="en-US" altLang="ja-JP" sz="4000">
                <a:latin typeface="+mj-ea"/>
                <a:cs typeface="+mj-ea"/>
              </a:rPr>
              <a:t>5</a:t>
            </a:r>
            <a:r>
              <a:rPr lang="ja-JP" altLang="en-US" sz="4000">
                <a:latin typeface="+mj-ea"/>
                <a:cs typeface="+mj-ea"/>
              </a:rPr>
              <a:t>月</a:t>
            </a:r>
            <a:endParaRPr lang="ja-JP" altLang="en-US" sz="4000">
              <a:latin typeface="+mj-ea"/>
              <a:cs typeface="+mj-ea"/>
            </a:endParaRPr>
          </a:p>
        </p:txBody>
      </p:sp>
      <p:sp>
        <p:nvSpPr>
          <p:cNvPr id="6" name="タイトル 1"/>
          <p:cNvSpPr>
            <a:spLocks noGrp="1"/>
          </p:cNvSpPr>
          <p:nvPr/>
        </p:nvSpPr>
        <p:spPr>
          <a:xfrm>
            <a:off x="318135" y="2504440"/>
            <a:ext cx="11682095" cy="828040"/>
          </a:xfrm>
          <a:prstGeom prst="rect">
            <a:avLst/>
          </a:prstGeom>
          <a:solidFill>
            <a:schemeClr val="bg1"/>
          </a:solidFill>
        </p:spPr>
        <p:txBody>
          <a:bodyPr vert="horz" lIns="0" tIns="0" rIns="0" bIns="0" rtlCol="0" anchor="ctr" anchorCtr="0">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4000">
                <a:latin typeface="+mj-ea"/>
              </a:rPr>
              <a:t>大津中美化作業交通整理</a:t>
            </a:r>
            <a:endParaRPr lang="ja-JP" altLang="en-US" sz="4000">
              <a:latin typeface="+mj-ea"/>
            </a:endParaRPr>
          </a:p>
        </p:txBody>
      </p:sp>
      <p:sp>
        <p:nvSpPr>
          <p:cNvPr id="8" name="タイトル 1"/>
          <p:cNvSpPr>
            <a:spLocks noGrp="1"/>
          </p:cNvSpPr>
          <p:nvPr/>
        </p:nvSpPr>
        <p:spPr>
          <a:xfrm>
            <a:off x="318135" y="3430270"/>
            <a:ext cx="11682730" cy="2898140"/>
          </a:xfrm>
          <a:prstGeom prst="rect">
            <a:avLst/>
          </a:prstGeom>
          <a:solidFill>
            <a:schemeClr val="bg1"/>
          </a:solidFill>
        </p:spPr>
        <p:txBody>
          <a:bodyPr vert="horz" lIns="0" tIns="0" rIns="0" bIns="0" rtlCol="0" anchor="ctr" anchorCtr="0">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4000">
                <a:latin typeface="+mj-ea"/>
              </a:rPr>
              <a:t>大津中体育大会の前の週に行われる美化作業時の交通整理を行う予定でした。</a:t>
            </a:r>
            <a:endParaRPr lang="ja-JP" altLang="en-US" sz="4000">
              <a:latin typeface="+mj-ea"/>
            </a:endParaRPr>
          </a:p>
          <a:p>
            <a:pPr algn="l"/>
            <a:r>
              <a:rPr lang="ja-JP" altLang="en-US" sz="4000">
                <a:latin typeface="+mj-ea"/>
              </a:rPr>
              <a:t>当日、朝から対応の予定で進めていたが雨天にて中止となった。</a:t>
            </a:r>
            <a:endParaRPr lang="ja-JP" altLang="en-US" sz="4000">
              <a:latin typeface="+mj-ea"/>
            </a:endParaRPr>
          </a:p>
        </p:txBody>
      </p:sp>
    </p:spTree>
  </p:cSld>
  <p:clrMapOvr>
    <a:masterClrMapping/>
  </p:clrMapOvr>
  <p:timing>
    <p:tnLst>
      <p:par>
        <p:cTn id="1" dur="indefinite" restart="never" nodeType="tmRoot"/>
      </p:par>
    </p:tnLst>
    <p:bldLst>
      <p:bldP spid="3" grpId="1" animBg="1"/>
      <p:bldP spid="6" grpId="1" animBg="1"/>
      <p:bldP spid="8"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図 4"/>
          <p:cNvPicPr>
            <a:picLocks noChangeAspect="1"/>
          </p:cNvPicPr>
          <p:nvPr/>
        </p:nvPicPr>
        <p:blipFill>
          <a:blip r:embed="rId1"/>
          <a:srcRect t="7813" b="7813"/>
          <a:stretch>
            <a:fillRect/>
          </a:stretch>
        </p:blipFill>
        <p:spPr>
          <a:xfrm>
            <a:off x="-1" y="0"/>
            <a:ext cx="12192001" cy="6858000"/>
          </a:xfrm>
          <a:prstGeom prst="rect">
            <a:avLst/>
          </a:prstGeom>
        </p:spPr>
      </p:pic>
      <p:sp>
        <p:nvSpPr>
          <p:cNvPr id="2" name="タイトル 1"/>
          <p:cNvSpPr>
            <a:spLocks noGrp="1"/>
          </p:cNvSpPr>
          <p:nvPr>
            <p:ph type="ctrTitle"/>
          </p:nvPr>
        </p:nvSpPr>
        <p:spPr>
          <a:xfrm>
            <a:off x="201295" y="105410"/>
            <a:ext cx="11798935" cy="1206500"/>
          </a:xfrm>
          <a:solidFill>
            <a:schemeClr val="bg1"/>
          </a:solidFill>
        </p:spPr>
        <p:txBody>
          <a:bodyPr lIns="0" tIns="0" rIns="0" bIns="0" anchor="ctr" anchorCtr="0"/>
          <a:p>
            <a:r>
              <a:rPr lang="ja-JP" altLang="en-US" sz="5400">
                <a:latin typeface="+mj-ea"/>
                <a:cs typeface="+mj-ea"/>
              </a:rPr>
              <a:t>令和</a:t>
            </a:r>
            <a:r>
              <a:rPr lang="en-US" altLang="ja-JP" sz="5400">
                <a:latin typeface="+mj-ea"/>
                <a:cs typeface="+mj-ea"/>
              </a:rPr>
              <a:t>5</a:t>
            </a:r>
            <a:r>
              <a:rPr lang="ja-JP" altLang="en-US" sz="5400">
                <a:latin typeface="+mj-ea"/>
                <a:cs typeface="+mj-ea"/>
              </a:rPr>
              <a:t>年度見守り活動委員活動内容</a:t>
            </a:r>
            <a:endParaRPr lang="ja-JP" altLang="en-US" sz="5400">
              <a:latin typeface="+mj-ea"/>
              <a:cs typeface="+mj-ea"/>
            </a:endParaRPr>
          </a:p>
        </p:txBody>
      </p:sp>
      <p:sp>
        <p:nvSpPr>
          <p:cNvPr id="4" name="タイトル 1"/>
          <p:cNvSpPr>
            <a:spLocks noGrp="1"/>
          </p:cNvSpPr>
          <p:nvPr/>
        </p:nvSpPr>
        <p:spPr>
          <a:xfrm>
            <a:off x="10321290" y="6272530"/>
            <a:ext cx="1805305" cy="511810"/>
          </a:xfrm>
          <a:prstGeom prst="rect">
            <a:avLst/>
          </a:prstGeom>
          <a:noFill/>
          <a:ln>
            <a:noFill/>
          </a:ln>
          <a:extLst>
            <a:ext uri="{909E8E84-426E-40DD-AFC4-6F175D3DCCD1}">
              <a14:hiddenFill xmlns:a14="http://schemas.microsoft.com/office/drawing/2010/main">
                <a:solidFill>
                  <a:schemeClr val="accent2"/>
                </a:solidFill>
              </a14:hiddenFill>
            </a:ext>
          </a:extLst>
        </p:spPr>
        <p:txBody>
          <a:bodyPr vert="horz" lIns="91440" tIns="45720" rIns="91440" bIns="45720" rtlCol="0" anchor="b">
            <a:normAutofit fontScale="40000"/>
            <a:scene3d>
              <a:camera prst="perspectiveFront"/>
              <a:lightRig rig="threePt" dir="t"/>
            </a:scene3d>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a:solidFill>
                  <a:schemeClr val="tx1"/>
                </a:solidFill>
                <a:effectLst>
                  <a:reflection blurRad="6350" stA="60000" endA="900" endPos="60000" dist="60007" dir="5400000" sy="-100000" algn="bl" rotWithShape="0"/>
                </a:effectLst>
                <a:latin typeface="+mj-ea"/>
                <a:cs typeface="+mj-ea"/>
              </a:rPr>
              <a:t>大津中</a:t>
            </a:r>
            <a:r>
              <a:rPr lang="en-US" altLang="ja-JP">
                <a:solidFill>
                  <a:schemeClr val="tx1"/>
                </a:solidFill>
                <a:effectLst>
                  <a:reflection blurRad="6350" stA="60000" endA="900" endPos="60000" dist="60007" dir="5400000" sy="-100000" algn="bl" rotWithShape="0"/>
                </a:effectLst>
                <a:latin typeface="+mj-ea"/>
                <a:cs typeface="+mj-ea"/>
              </a:rPr>
              <a:t>PTA</a:t>
            </a:r>
            <a:endParaRPr lang="en-US" altLang="ja-JP">
              <a:solidFill>
                <a:schemeClr val="tx1"/>
              </a:solidFill>
              <a:effectLst>
                <a:reflection blurRad="6350" stA="60000" endA="900" endPos="60000" dist="60007" dir="5400000" sy="-100000" algn="bl" rotWithShape="0"/>
              </a:effectLst>
              <a:latin typeface="+mj-ea"/>
              <a:cs typeface="+mj-ea"/>
            </a:endParaRPr>
          </a:p>
        </p:txBody>
      </p:sp>
      <p:sp>
        <p:nvSpPr>
          <p:cNvPr id="3" name="タイトル 1"/>
          <p:cNvSpPr>
            <a:spLocks noGrp="1"/>
          </p:cNvSpPr>
          <p:nvPr/>
        </p:nvSpPr>
        <p:spPr>
          <a:xfrm>
            <a:off x="201295" y="1565275"/>
            <a:ext cx="1923415" cy="828040"/>
          </a:xfrm>
          <a:prstGeom prst="rect">
            <a:avLst/>
          </a:prstGeom>
          <a:solidFill>
            <a:schemeClr val="bg1"/>
          </a:solidFill>
        </p:spPr>
        <p:txBody>
          <a:bodyPr vert="horz" lIns="0" tIns="0" rIns="0" bIns="0" rtlCol="0" anchor="ctr" anchorCtr="0">
            <a:normAutofit fontScale="700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4000">
                <a:latin typeface="+mj-ea"/>
                <a:cs typeface="+mj-ea"/>
              </a:rPr>
              <a:t>令和</a:t>
            </a:r>
            <a:r>
              <a:rPr lang="en-US" altLang="ja-JP" sz="4000">
                <a:latin typeface="+mj-ea"/>
                <a:cs typeface="+mj-ea"/>
              </a:rPr>
              <a:t>5</a:t>
            </a:r>
            <a:r>
              <a:rPr lang="ja-JP" altLang="en-US" sz="4000">
                <a:latin typeface="+mj-ea"/>
                <a:cs typeface="+mj-ea"/>
              </a:rPr>
              <a:t>年</a:t>
            </a:r>
            <a:r>
              <a:rPr lang="en-US" altLang="ja-JP" sz="4000">
                <a:latin typeface="+mj-ea"/>
                <a:cs typeface="+mj-ea"/>
              </a:rPr>
              <a:t>5</a:t>
            </a:r>
            <a:r>
              <a:rPr lang="ja-JP" altLang="en-US" sz="4000">
                <a:latin typeface="+mj-ea"/>
                <a:cs typeface="+mj-ea"/>
              </a:rPr>
              <a:t>月</a:t>
            </a:r>
            <a:endParaRPr lang="ja-JP" altLang="en-US" sz="4000">
              <a:latin typeface="+mj-ea"/>
              <a:cs typeface="+mj-ea"/>
            </a:endParaRPr>
          </a:p>
        </p:txBody>
      </p:sp>
      <p:sp>
        <p:nvSpPr>
          <p:cNvPr id="6" name="タイトル 1"/>
          <p:cNvSpPr>
            <a:spLocks noGrp="1"/>
          </p:cNvSpPr>
          <p:nvPr/>
        </p:nvSpPr>
        <p:spPr>
          <a:xfrm>
            <a:off x="318135" y="2504440"/>
            <a:ext cx="11682095" cy="828040"/>
          </a:xfrm>
          <a:prstGeom prst="rect">
            <a:avLst/>
          </a:prstGeom>
          <a:solidFill>
            <a:schemeClr val="bg1"/>
          </a:solidFill>
        </p:spPr>
        <p:txBody>
          <a:bodyPr vert="horz" lIns="0" tIns="0" rIns="0" bIns="0" rtlCol="0" anchor="ctr" anchorCtr="0">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4000">
                <a:latin typeface="+mj-ea"/>
              </a:rPr>
              <a:t>大津中体育大会交通整理</a:t>
            </a:r>
            <a:endParaRPr lang="ja-JP" altLang="en-US" sz="4000">
              <a:latin typeface="+mj-ea"/>
            </a:endParaRPr>
          </a:p>
        </p:txBody>
      </p:sp>
      <p:sp>
        <p:nvSpPr>
          <p:cNvPr id="8" name="タイトル 1"/>
          <p:cNvSpPr>
            <a:spLocks noGrp="1"/>
          </p:cNvSpPr>
          <p:nvPr/>
        </p:nvSpPr>
        <p:spPr>
          <a:xfrm>
            <a:off x="318135" y="3430270"/>
            <a:ext cx="11682730" cy="2983230"/>
          </a:xfrm>
          <a:prstGeom prst="rect">
            <a:avLst/>
          </a:prstGeom>
          <a:solidFill>
            <a:schemeClr val="bg1"/>
          </a:solidFill>
        </p:spPr>
        <p:txBody>
          <a:bodyPr vert="horz" lIns="0" tIns="0" rIns="0" bIns="0" rtlCol="0" anchor="ctr" anchorCtr="0">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3600">
                <a:latin typeface="+mj-ea"/>
                <a:cs typeface="+mj-ea"/>
              </a:rPr>
              <a:t>大津中体育大会当日の朝の交通整理を担当した。</a:t>
            </a:r>
            <a:endParaRPr lang="ja-JP" altLang="en-US" sz="3600">
              <a:latin typeface="+mj-ea"/>
              <a:cs typeface="+mj-ea"/>
            </a:endParaRPr>
          </a:p>
          <a:p>
            <a:pPr algn="l"/>
            <a:r>
              <a:rPr lang="ja-JP" altLang="en-US" sz="3600">
                <a:latin typeface="+mj-ea"/>
                <a:cs typeface="+mj-ea"/>
              </a:rPr>
              <a:t>令和</a:t>
            </a:r>
            <a:r>
              <a:rPr lang="en-US" altLang="ja-JP" sz="3600">
                <a:latin typeface="+mj-ea"/>
                <a:cs typeface="+mj-ea"/>
              </a:rPr>
              <a:t>5</a:t>
            </a:r>
            <a:r>
              <a:rPr lang="ja-JP" altLang="en-US" sz="3600">
                <a:latin typeface="+mj-ea"/>
                <a:cs typeface="+mj-ea"/>
              </a:rPr>
              <a:t>年度は大津中への車両の乗り入れ、また周辺施設の駐車について制限されていた為、朝から一部の駐車場の交通整理のみを実施。</a:t>
            </a:r>
            <a:endParaRPr lang="ja-JP" altLang="en-US" sz="3600">
              <a:latin typeface="+mj-ea"/>
              <a:cs typeface="+mj-ea"/>
            </a:endParaRPr>
          </a:p>
          <a:p>
            <a:pPr algn="l"/>
            <a:r>
              <a:rPr lang="ja-JP" altLang="en-US" sz="3600">
                <a:latin typeface="+mj-ea"/>
                <a:cs typeface="+mj-ea"/>
              </a:rPr>
              <a:t>体育大会中の交通整理はなかった。</a:t>
            </a:r>
            <a:endParaRPr lang="ja-JP" altLang="en-US" sz="3600">
              <a:latin typeface="+mj-ea"/>
              <a:cs typeface="+mj-ea"/>
            </a:endParaRPr>
          </a:p>
        </p:txBody>
      </p:sp>
    </p:spTree>
  </p:cSld>
  <p:clrMapOvr>
    <a:masterClrMapping/>
  </p:clrMapOvr>
  <p:timing>
    <p:tnLst>
      <p:par>
        <p:cTn id="1" dur="indefinite" restart="never" nodeType="tmRoot"/>
      </p:par>
    </p:tnLst>
    <p:bldLst>
      <p:bldP spid="3" grpId="1" animBg="1"/>
      <p:bldP spid="6" grpId="1" animBg="1"/>
      <p:bldP spid="8"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図 4"/>
          <p:cNvPicPr>
            <a:picLocks noChangeAspect="1"/>
          </p:cNvPicPr>
          <p:nvPr/>
        </p:nvPicPr>
        <p:blipFill>
          <a:blip r:embed="rId1"/>
          <a:srcRect t="7813" b="7813"/>
          <a:stretch>
            <a:fillRect/>
          </a:stretch>
        </p:blipFill>
        <p:spPr>
          <a:xfrm>
            <a:off x="-1" y="0"/>
            <a:ext cx="12192001" cy="6858000"/>
          </a:xfrm>
          <a:prstGeom prst="rect">
            <a:avLst/>
          </a:prstGeom>
        </p:spPr>
      </p:pic>
      <p:sp>
        <p:nvSpPr>
          <p:cNvPr id="2" name="タイトル 1"/>
          <p:cNvSpPr>
            <a:spLocks noGrp="1"/>
          </p:cNvSpPr>
          <p:nvPr>
            <p:ph type="ctrTitle"/>
          </p:nvPr>
        </p:nvSpPr>
        <p:spPr>
          <a:xfrm>
            <a:off x="201295" y="105410"/>
            <a:ext cx="11798935" cy="1206500"/>
          </a:xfrm>
          <a:solidFill>
            <a:schemeClr val="bg1"/>
          </a:solidFill>
        </p:spPr>
        <p:txBody>
          <a:bodyPr lIns="0" tIns="0" rIns="0" bIns="0" anchor="ctr" anchorCtr="0"/>
          <a:p>
            <a:r>
              <a:rPr lang="ja-JP" altLang="en-US" sz="5400">
                <a:latin typeface="+mj-ea"/>
                <a:cs typeface="+mj-ea"/>
              </a:rPr>
              <a:t>令和</a:t>
            </a:r>
            <a:r>
              <a:rPr lang="en-US" altLang="ja-JP" sz="5400">
                <a:latin typeface="+mj-ea"/>
                <a:cs typeface="+mj-ea"/>
              </a:rPr>
              <a:t>5</a:t>
            </a:r>
            <a:r>
              <a:rPr lang="ja-JP" altLang="en-US" sz="5400">
                <a:latin typeface="+mj-ea"/>
                <a:cs typeface="+mj-ea"/>
              </a:rPr>
              <a:t>年度見守り活動委員活動内容</a:t>
            </a:r>
            <a:endParaRPr lang="ja-JP" altLang="en-US" sz="5400">
              <a:latin typeface="+mj-ea"/>
              <a:cs typeface="+mj-ea"/>
            </a:endParaRPr>
          </a:p>
        </p:txBody>
      </p:sp>
      <p:sp>
        <p:nvSpPr>
          <p:cNvPr id="4" name="タイトル 1"/>
          <p:cNvSpPr>
            <a:spLocks noGrp="1"/>
          </p:cNvSpPr>
          <p:nvPr/>
        </p:nvSpPr>
        <p:spPr>
          <a:xfrm>
            <a:off x="10321290" y="6272530"/>
            <a:ext cx="1805305" cy="511810"/>
          </a:xfrm>
          <a:prstGeom prst="rect">
            <a:avLst/>
          </a:prstGeom>
          <a:noFill/>
          <a:ln>
            <a:noFill/>
          </a:ln>
          <a:extLst>
            <a:ext uri="{909E8E84-426E-40DD-AFC4-6F175D3DCCD1}">
              <a14:hiddenFill xmlns:a14="http://schemas.microsoft.com/office/drawing/2010/main">
                <a:solidFill>
                  <a:schemeClr val="accent2"/>
                </a:solidFill>
              </a14:hiddenFill>
            </a:ext>
          </a:extLst>
        </p:spPr>
        <p:txBody>
          <a:bodyPr vert="horz" lIns="91440" tIns="45720" rIns="91440" bIns="45720" rtlCol="0" anchor="b">
            <a:normAutofit fontScale="40000"/>
            <a:scene3d>
              <a:camera prst="perspectiveFront"/>
              <a:lightRig rig="threePt" dir="t"/>
            </a:scene3d>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a:solidFill>
                  <a:schemeClr val="tx1"/>
                </a:solidFill>
                <a:effectLst>
                  <a:reflection blurRad="6350" stA="60000" endA="900" endPos="60000" dist="60007" dir="5400000" sy="-100000" algn="bl" rotWithShape="0"/>
                </a:effectLst>
                <a:latin typeface="+mj-ea"/>
                <a:cs typeface="+mj-ea"/>
              </a:rPr>
              <a:t>大津中</a:t>
            </a:r>
            <a:r>
              <a:rPr lang="en-US" altLang="ja-JP">
                <a:solidFill>
                  <a:schemeClr val="tx1"/>
                </a:solidFill>
                <a:effectLst>
                  <a:reflection blurRad="6350" stA="60000" endA="900" endPos="60000" dist="60007" dir="5400000" sy="-100000" algn="bl" rotWithShape="0"/>
                </a:effectLst>
                <a:latin typeface="+mj-ea"/>
                <a:cs typeface="+mj-ea"/>
              </a:rPr>
              <a:t>PTA</a:t>
            </a:r>
            <a:endParaRPr lang="en-US" altLang="ja-JP">
              <a:solidFill>
                <a:schemeClr val="tx1"/>
              </a:solidFill>
              <a:effectLst>
                <a:reflection blurRad="6350" stA="60000" endA="900" endPos="60000" dist="60007" dir="5400000" sy="-100000" algn="bl" rotWithShape="0"/>
              </a:effectLst>
              <a:latin typeface="+mj-ea"/>
              <a:cs typeface="+mj-ea"/>
            </a:endParaRPr>
          </a:p>
        </p:txBody>
      </p:sp>
      <p:sp>
        <p:nvSpPr>
          <p:cNvPr id="3" name="タイトル 1"/>
          <p:cNvSpPr>
            <a:spLocks noGrp="1"/>
          </p:cNvSpPr>
          <p:nvPr/>
        </p:nvSpPr>
        <p:spPr>
          <a:xfrm>
            <a:off x="201295" y="1565275"/>
            <a:ext cx="1923415" cy="828040"/>
          </a:xfrm>
          <a:prstGeom prst="rect">
            <a:avLst/>
          </a:prstGeom>
          <a:solidFill>
            <a:schemeClr val="bg1"/>
          </a:solidFill>
        </p:spPr>
        <p:txBody>
          <a:bodyPr vert="horz" lIns="0" tIns="0" rIns="0" bIns="0" rtlCol="0" anchor="ctr" anchorCtr="0">
            <a:normAutofit fontScale="700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4000">
                <a:latin typeface="+mj-ea"/>
                <a:cs typeface="+mj-ea"/>
              </a:rPr>
              <a:t>令和</a:t>
            </a:r>
            <a:r>
              <a:rPr lang="en-US" altLang="ja-JP" sz="4000">
                <a:latin typeface="+mj-ea"/>
                <a:cs typeface="+mj-ea"/>
              </a:rPr>
              <a:t>5</a:t>
            </a:r>
            <a:r>
              <a:rPr lang="ja-JP" altLang="en-US" sz="4000">
                <a:latin typeface="+mj-ea"/>
                <a:cs typeface="+mj-ea"/>
              </a:rPr>
              <a:t>年</a:t>
            </a:r>
            <a:r>
              <a:rPr lang="en-US" altLang="ja-JP" sz="4000">
                <a:latin typeface="+mj-ea"/>
                <a:cs typeface="+mj-ea"/>
              </a:rPr>
              <a:t>8</a:t>
            </a:r>
            <a:r>
              <a:rPr lang="ja-JP" altLang="en-US" sz="4000">
                <a:latin typeface="+mj-ea"/>
                <a:cs typeface="+mj-ea"/>
              </a:rPr>
              <a:t>月</a:t>
            </a:r>
            <a:endParaRPr lang="ja-JP" altLang="en-US" sz="4000">
              <a:latin typeface="+mj-ea"/>
              <a:cs typeface="+mj-ea"/>
            </a:endParaRPr>
          </a:p>
        </p:txBody>
      </p:sp>
      <p:sp>
        <p:nvSpPr>
          <p:cNvPr id="6" name="タイトル 1"/>
          <p:cNvSpPr>
            <a:spLocks noGrp="1"/>
          </p:cNvSpPr>
          <p:nvPr/>
        </p:nvSpPr>
        <p:spPr>
          <a:xfrm>
            <a:off x="318135" y="2504440"/>
            <a:ext cx="11682095" cy="828040"/>
          </a:xfrm>
          <a:prstGeom prst="rect">
            <a:avLst/>
          </a:prstGeom>
          <a:solidFill>
            <a:schemeClr val="bg1"/>
          </a:solidFill>
        </p:spPr>
        <p:txBody>
          <a:bodyPr vert="horz" lIns="0" tIns="0" rIns="0" bIns="0" rtlCol="0" anchor="ctr" anchorCtr="0">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4000">
                <a:latin typeface="+mj-ea"/>
              </a:rPr>
              <a:t>「大津地蔵祭り」パトロール</a:t>
            </a:r>
            <a:endParaRPr lang="ja-JP" altLang="en-US" sz="4000">
              <a:latin typeface="+mj-ea"/>
            </a:endParaRPr>
          </a:p>
        </p:txBody>
      </p:sp>
      <p:sp>
        <p:nvSpPr>
          <p:cNvPr id="8" name="タイトル 1"/>
          <p:cNvSpPr>
            <a:spLocks noGrp="1"/>
          </p:cNvSpPr>
          <p:nvPr/>
        </p:nvSpPr>
        <p:spPr>
          <a:xfrm>
            <a:off x="318135" y="3430270"/>
            <a:ext cx="11682730" cy="2898140"/>
          </a:xfrm>
          <a:prstGeom prst="rect">
            <a:avLst/>
          </a:prstGeom>
          <a:solidFill>
            <a:schemeClr val="bg1"/>
          </a:solidFill>
        </p:spPr>
        <p:txBody>
          <a:bodyPr vert="horz" lIns="0" tIns="0" rIns="0" bIns="0" rtlCol="0" anchor="ctr" anchorCtr="0">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4000">
                <a:latin typeface="+mj-ea"/>
              </a:rPr>
              <a:t>大津町で毎年行われる「大津地蔵祭り」、大津中学校の生徒達も多数参加することもあり、防犯パトロールを行った。</a:t>
            </a:r>
            <a:endParaRPr lang="ja-JP" altLang="en-US" sz="4000">
              <a:latin typeface="+mj-ea"/>
            </a:endParaRPr>
          </a:p>
          <a:p>
            <a:pPr algn="l"/>
            <a:r>
              <a:rPr lang="ja-JP" altLang="en-US" sz="4000">
                <a:latin typeface="+mj-ea"/>
              </a:rPr>
              <a:t>大津中の先生達、大津町役場の職員の方と一緒に対応した。</a:t>
            </a:r>
            <a:endParaRPr lang="ja-JP" altLang="en-US" sz="4000">
              <a:latin typeface="+mj-ea"/>
            </a:endParaRPr>
          </a:p>
        </p:txBody>
      </p:sp>
    </p:spTree>
  </p:cSld>
  <p:clrMapOvr>
    <a:masterClrMapping/>
  </p:clrMapOvr>
  <p:timing>
    <p:tnLst>
      <p:par>
        <p:cTn id="1" dur="indefinite" restart="never" nodeType="tmRoot"/>
      </p:par>
    </p:tnLst>
    <p:bldLst>
      <p:bldP spid="3" grpId="1" animBg="1"/>
      <p:bldP spid="6" grpId="1" animBg="1"/>
      <p:bldP spid="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図 4"/>
          <p:cNvPicPr>
            <a:picLocks noChangeAspect="1"/>
          </p:cNvPicPr>
          <p:nvPr/>
        </p:nvPicPr>
        <p:blipFill>
          <a:blip r:embed="rId1"/>
          <a:srcRect t="7813" b="7813"/>
          <a:stretch>
            <a:fillRect/>
          </a:stretch>
        </p:blipFill>
        <p:spPr>
          <a:xfrm>
            <a:off x="-1" y="0"/>
            <a:ext cx="12192001" cy="6858000"/>
          </a:xfrm>
          <a:prstGeom prst="rect">
            <a:avLst/>
          </a:prstGeom>
        </p:spPr>
      </p:pic>
      <p:sp>
        <p:nvSpPr>
          <p:cNvPr id="2" name="タイトル 1"/>
          <p:cNvSpPr>
            <a:spLocks noGrp="1"/>
          </p:cNvSpPr>
          <p:nvPr>
            <p:ph type="ctrTitle"/>
          </p:nvPr>
        </p:nvSpPr>
        <p:spPr>
          <a:xfrm>
            <a:off x="201295" y="105410"/>
            <a:ext cx="11798935" cy="1206500"/>
          </a:xfrm>
          <a:solidFill>
            <a:schemeClr val="bg1"/>
          </a:solidFill>
        </p:spPr>
        <p:txBody>
          <a:bodyPr lIns="0" tIns="0" rIns="0" bIns="0" anchor="ctr" anchorCtr="0"/>
          <a:p>
            <a:r>
              <a:rPr lang="ja-JP" altLang="en-US" sz="5400">
                <a:latin typeface="+mj-ea"/>
                <a:cs typeface="+mj-ea"/>
              </a:rPr>
              <a:t>令和</a:t>
            </a:r>
            <a:r>
              <a:rPr lang="en-US" altLang="ja-JP" sz="5400">
                <a:latin typeface="+mj-ea"/>
                <a:cs typeface="+mj-ea"/>
              </a:rPr>
              <a:t>5</a:t>
            </a:r>
            <a:r>
              <a:rPr lang="ja-JP" altLang="en-US" sz="5400">
                <a:latin typeface="+mj-ea"/>
                <a:cs typeface="+mj-ea"/>
              </a:rPr>
              <a:t>年度見守り活動委員活動内容</a:t>
            </a:r>
            <a:endParaRPr lang="ja-JP" altLang="en-US" sz="5400">
              <a:latin typeface="+mj-ea"/>
              <a:cs typeface="+mj-ea"/>
            </a:endParaRPr>
          </a:p>
        </p:txBody>
      </p:sp>
      <p:sp>
        <p:nvSpPr>
          <p:cNvPr id="4" name="タイトル 1"/>
          <p:cNvSpPr>
            <a:spLocks noGrp="1"/>
          </p:cNvSpPr>
          <p:nvPr/>
        </p:nvSpPr>
        <p:spPr>
          <a:xfrm>
            <a:off x="10321290" y="6272530"/>
            <a:ext cx="1805305" cy="511810"/>
          </a:xfrm>
          <a:prstGeom prst="rect">
            <a:avLst/>
          </a:prstGeom>
          <a:noFill/>
          <a:ln>
            <a:noFill/>
          </a:ln>
          <a:extLst>
            <a:ext uri="{909E8E84-426E-40DD-AFC4-6F175D3DCCD1}">
              <a14:hiddenFill xmlns:a14="http://schemas.microsoft.com/office/drawing/2010/main">
                <a:solidFill>
                  <a:schemeClr val="accent2"/>
                </a:solidFill>
              </a14:hiddenFill>
            </a:ext>
          </a:extLst>
        </p:spPr>
        <p:txBody>
          <a:bodyPr vert="horz" lIns="91440" tIns="45720" rIns="91440" bIns="45720" rtlCol="0" anchor="b">
            <a:normAutofit fontScale="40000"/>
            <a:scene3d>
              <a:camera prst="perspectiveFront"/>
              <a:lightRig rig="threePt" dir="t"/>
            </a:scene3d>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a:solidFill>
                  <a:schemeClr val="tx1"/>
                </a:solidFill>
                <a:effectLst>
                  <a:reflection blurRad="6350" stA="60000" endA="900" endPos="60000" dist="60007" dir="5400000" sy="-100000" algn="bl" rotWithShape="0"/>
                </a:effectLst>
                <a:latin typeface="+mj-ea"/>
                <a:cs typeface="+mj-ea"/>
              </a:rPr>
              <a:t>大津中</a:t>
            </a:r>
            <a:r>
              <a:rPr lang="en-US" altLang="ja-JP">
                <a:solidFill>
                  <a:schemeClr val="tx1"/>
                </a:solidFill>
                <a:effectLst>
                  <a:reflection blurRad="6350" stA="60000" endA="900" endPos="60000" dist="60007" dir="5400000" sy="-100000" algn="bl" rotWithShape="0"/>
                </a:effectLst>
                <a:latin typeface="+mj-ea"/>
                <a:cs typeface="+mj-ea"/>
              </a:rPr>
              <a:t>PTA</a:t>
            </a:r>
            <a:endParaRPr lang="en-US" altLang="ja-JP">
              <a:solidFill>
                <a:schemeClr val="tx1"/>
              </a:solidFill>
              <a:effectLst>
                <a:reflection blurRad="6350" stA="60000" endA="900" endPos="60000" dist="60007" dir="5400000" sy="-100000" algn="bl" rotWithShape="0"/>
              </a:effectLst>
              <a:latin typeface="+mj-ea"/>
              <a:cs typeface="+mj-ea"/>
            </a:endParaRPr>
          </a:p>
        </p:txBody>
      </p:sp>
      <p:sp>
        <p:nvSpPr>
          <p:cNvPr id="3" name="タイトル 1"/>
          <p:cNvSpPr>
            <a:spLocks noGrp="1"/>
          </p:cNvSpPr>
          <p:nvPr/>
        </p:nvSpPr>
        <p:spPr>
          <a:xfrm>
            <a:off x="201295" y="1565275"/>
            <a:ext cx="4435475" cy="828040"/>
          </a:xfrm>
          <a:prstGeom prst="rect">
            <a:avLst/>
          </a:prstGeom>
          <a:solidFill>
            <a:schemeClr val="bg1"/>
          </a:solidFill>
        </p:spPr>
        <p:txBody>
          <a:bodyPr vert="horz" lIns="0" tIns="0" rIns="0" bIns="0" rtlCol="0" anchor="ctr" anchorCtr="0">
            <a:normAutofit fontScale="700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4000">
                <a:latin typeface="+mj-ea"/>
                <a:cs typeface="+mj-ea"/>
              </a:rPr>
              <a:t>令和</a:t>
            </a:r>
            <a:r>
              <a:rPr lang="en-US" altLang="ja-JP" sz="4000">
                <a:latin typeface="+mj-ea"/>
                <a:cs typeface="+mj-ea"/>
              </a:rPr>
              <a:t>5</a:t>
            </a:r>
            <a:r>
              <a:rPr lang="ja-JP" altLang="en-US" sz="4000">
                <a:latin typeface="+mj-ea"/>
                <a:cs typeface="+mj-ea"/>
              </a:rPr>
              <a:t>年</a:t>
            </a:r>
            <a:r>
              <a:rPr lang="en-US" altLang="ja-JP" sz="4000">
                <a:latin typeface="+mj-ea"/>
                <a:cs typeface="+mj-ea"/>
              </a:rPr>
              <a:t>11</a:t>
            </a:r>
            <a:r>
              <a:rPr lang="ja-JP" altLang="en-US" sz="4000">
                <a:latin typeface="+mj-ea"/>
                <a:cs typeface="+mj-ea"/>
              </a:rPr>
              <a:t>月～令和</a:t>
            </a:r>
            <a:r>
              <a:rPr lang="en-US" altLang="ja-JP" sz="4000">
                <a:latin typeface="+mj-ea"/>
                <a:cs typeface="+mj-ea"/>
              </a:rPr>
              <a:t>6</a:t>
            </a:r>
            <a:r>
              <a:rPr lang="ja-JP" altLang="en-US" sz="4000">
                <a:latin typeface="+mj-ea"/>
                <a:cs typeface="+mj-ea"/>
              </a:rPr>
              <a:t>年</a:t>
            </a:r>
            <a:r>
              <a:rPr lang="en-US" altLang="ja-JP" sz="4000">
                <a:latin typeface="+mj-ea"/>
                <a:cs typeface="+mj-ea"/>
              </a:rPr>
              <a:t>3</a:t>
            </a:r>
            <a:r>
              <a:rPr lang="ja-JP" altLang="en-US" sz="4000">
                <a:latin typeface="+mj-ea"/>
                <a:cs typeface="+mj-ea"/>
              </a:rPr>
              <a:t>月</a:t>
            </a:r>
            <a:endParaRPr lang="ja-JP" altLang="en-US" sz="4000">
              <a:latin typeface="+mj-ea"/>
              <a:cs typeface="+mj-ea"/>
            </a:endParaRPr>
          </a:p>
        </p:txBody>
      </p:sp>
      <p:sp>
        <p:nvSpPr>
          <p:cNvPr id="6" name="タイトル 1"/>
          <p:cNvSpPr>
            <a:spLocks noGrp="1"/>
          </p:cNvSpPr>
          <p:nvPr/>
        </p:nvSpPr>
        <p:spPr>
          <a:xfrm>
            <a:off x="318135" y="2504440"/>
            <a:ext cx="11682095" cy="828040"/>
          </a:xfrm>
          <a:prstGeom prst="rect">
            <a:avLst/>
          </a:prstGeom>
          <a:solidFill>
            <a:schemeClr val="bg1"/>
          </a:solidFill>
        </p:spPr>
        <p:txBody>
          <a:bodyPr vert="horz" lIns="0" tIns="0" rIns="0" bIns="0" rtlCol="0" anchor="ctr" anchorCtr="0">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4000">
                <a:latin typeface="+mj-ea"/>
              </a:rPr>
              <a:t>防犯パトロール</a:t>
            </a:r>
            <a:endParaRPr lang="ja-JP" altLang="en-US" sz="4000">
              <a:latin typeface="+mj-ea"/>
            </a:endParaRPr>
          </a:p>
        </p:txBody>
      </p:sp>
      <p:sp>
        <p:nvSpPr>
          <p:cNvPr id="8" name="タイトル 1"/>
          <p:cNvSpPr>
            <a:spLocks noGrp="1"/>
          </p:cNvSpPr>
          <p:nvPr/>
        </p:nvSpPr>
        <p:spPr>
          <a:xfrm>
            <a:off x="318135" y="3430270"/>
            <a:ext cx="11682730" cy="2898140"/>
          </a:xfrm>
          <a:prstGeom prst="rect">
            <a:avLst/>
          </a:prstGeom>
          <a:solidFill>
            <a:schemeClr val="bg1"/>
          </a:solidFill>
        </p:spPr>
        <p:txBody>
          <a:bodyPr vert="horz" lIns="0" tIns="0" rIns="0" bIns="0" rtlCol="0" anchor="ctr" anchorCtr="0">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3600">
                <a:latin typeface="+mj-ea"/>
                <a:cs typeface="+mj-ea"/>
              </a:rPr>
              <a:t>大津中学校にて毎年計画されている生徒達の下校時の防犯パトロールを行った。</a:t>
            </a:r>
            <a:endParaRPr lang="ja-JP" altLang="en-US" sz="3600">
              <a:latin typeface="+mj-ea"/>
              <a:cs typeface="+mj-ea"/>
            </a:endParaRPr>
          </a:p>
          <a:p>
            <a:pPr algn="l"/>
            <a:r>
              <a:rPr lang="ja-JP" altLang="en-US" sz="3600">
                <a:latin typeface="+mj-ea"/>
                <a:cs typeface="+mj-ea"/>
              </a:rPr>
              <a:t>近年、コロナウィルスの影響で規模縮小、または中止となっていたが、今年度より月曜日、木曜日の週</a:t>
            </a:r>
            <a:r>
              <a:rPr lang="en-US" altLang="ja-JP" sz="3600">
                <a:latin typeface="+mj-ea"/>
                <a:cs typeface="+mj-ea"/>
              </a:rPr>
              <a:t>2</a:t>
            </a:r>
            <a:r>
              <a:rPr lang="ja-JP" altLang="en-US" sz="3600">
                <a:latin typeface="+mj-ea"/>
                <a:cs typeface="+mj-ea"/>
              </a:rPr>
              <a:t>回で実施した。</a:t>
            </a:r>
            <a:endParaRPr lang="ja-JP" altLang="en-US" sz="3600">
              <a:latin typeface="+mj-ea"/>
              <a:cs typeface="+mj-ea"/>
            </a:endParaRPr>
          </a:p>
        </p:txBody>
      </p:sp>
    </p:spTree>
  </p:cSld>
  <p:clrMapOvr>
    <a:masterClrMapping/>
  </p:clrMapOvr>
  <p:timing>
    <p:tnLst>
      <p:par>
        <p:cTn id="1" dur="indefinite" restart="never" nodeType="tmRoot"/>
      </p:par>
    </p:tnLst>
    <p:bldLst>
      <p:bldP spid="3" grpId="1" animBg="1"/>
      <p:bldP spid="6" grpId="1" animBg="1"/>
      <p:bldP spid="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図 4"/>
          <p:cNvPicPr>
            <a:picLocks noChangeAspect="1"/>
          </p:cNvPicPr>
          <p:nvPr/>
        </p:nvPicPr>
        <p:blipFill>
          <a:blip r:embed="rId1"/>
          <a:srcRect t="7813" b="7813"/>
          <a:stretch>
            <a:fillRect/>
          </a:stretch>
        </p:blipFill>
        <p:spPr>
          <a:xfrm>
            <a:off x="5079" y="0"/>
            <a:ext cx="12192001" cy="6858000"/>
          </a:xfrm>
          <a:prstGeom prst="rect">
            <a:avLst/>
          </a:prstGeom>
        </p:spPr>
      </p:pic>
      <p:sp>
        <p:nvSpPr>
          <p:cNvPr id="2" name="タイトル 1"/>
          <p:cNvSpPr>
            <a:spLocks noGrp="1"/>
          </p:cNvSpPr>
          <p:nvPr>
            <p:ph type="ctrTitle"/>
          </p:nvPr>
        </p:nvSpPr>
        <p:spPr>
          <a:xfrm>
            <a:off x="201295" y="105410"/>
            <a:ext cx="11798935" cy="1206500"/>
          </a:xfrm>
          <a:solidFill>
            <a:schemeClr val="bg1"/>
          </a:solidFill>
        </p:spPr>
        <p:txBody>
          <a:bodyPr lIns="0" tIns="0" rIns="0" bIns="0" anchor="ctr" anchorCtr="0"/>
          <a:p>
            <a:r>
              <a:rPr lang="ja-JP" altLang="en-US" sz="5400">
                <a:latin typeface="+mj-ea"/>
                <a:cs typeface="+mj-ea"/>
              </a:rPr>
              <a:t>令和</a:t>
            </a:r>
            <a:r>
              <a:rPr lang="en-US" altLang="ja-JP" sz="5400">
                <a:latin typeface="+mj-ea"/>
                <a:cs typeface="+mj-ea"/>
              </a:rPr>
              <a:t>6</a:t>
            </a:r>
            <a:r>
              <a:rPr lang="ja-JP" altLang="en-US" sz="5400">
                <a:latin typeface="+mj-ea"/>
                <a:cs typeface="+mj-ea"/>
              </a:rPr>
              <a:t>年度見守り活動委員活動予定</a:t>
            </a:r>
            <a:endParaRPr lang="ja-JP" altLang="en-US" sz="5400">
              <a:latin typeface="+mj-ea"/>
              <a:cs typeface="+mj-ea"/>
            </a:endParaRPr>
          </a:p>
        </p:txBody>
      </p:sp>
      <p:sp>
        <p:nvSpPr>
          <p:cNvPr id="4" name="タイトル 1"/>
          <p:cNvSpPr>
            <a:spLocks noGrp="1"/>
          </p:cNvSpPr>
          <p:nvPr/>
        </p:nvSpPr>
        <p:spPr>
          <a:xfrm>
            <a:off x="10321290" y="6272530"/>
            <a:ext cx="1805305" cy="511810"/>
          </a:xfrm>
          <a:prstGeom prst="rect">
            <a:avLst/>
          </a:prstGeom>
          <a:noFill/>
          <a:ln>
            <a:noFill/>
          </a:ln>
          <a:extLst>
            <a:ext uri="{909E8E84-426E-40DD-AFC4-6F175D3DCCD1}">
              <a14:hiddenFill xmlns:a14="http://schemas.microsoft.com/office/drawing/2010/main">
                <a:solidFill>
                  <a:schemeClr val="accent2"/>
                </a:solidFill>
              </a14:hiddenFill>
            </a:ext>
          </a:extLst>
        </p:spPr>
        <p:txBody>
          <a:bodyPr vert="horz" lIns="91440" tIns="45720" rIns="91440" bIns="45720" rtlCol="0" anchor="b">
            <a:normAutofit fontScale="40000"/>
            <a:scene3d>
              <a:camera prst="perspectiveFront"/>
              <a:lightRig rig="threePt" dir="t"/>
            </a:scene3d>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a:solidFill>
                  <a:schemeClr val="tx1"/>
                </a:solidFill>
                <a:effectLst>
                  <a:reflection blurRad="6350" stA="60000" endA="900" endPos="60000" dist="60007" dir="5400000" sy="-100000" algn="bl" rotWithShape="0"/>
                </a:effectLst>
                <a:latin typeface="+mj-ea"/>
                <a:cs typeface="+mj-ea"/>
              </a:rPr>
              <a:t>大津中</a:t>
            </a:r>
            <a:r>
              <a:rPr lang="en-US" altLang="ja-JP">
                <a:solidFill>
                  <a:schemeClr val="tx1"/>
                </a:solidFill>
                <a:effectLst>
                  <a:reflection blurRad="6350" stA="60000" endA="900" endPos="60000" dist="60007" dir="5400000" sy="-100000" algn="bl" rotWithShape="0"/>
                </a:effectLst>
                <a:latin typeface="+mj-ea"/>
                <a:cs typeface="+mj-ea"/>
              </a:rPr>
              <a:t>PTA</a:t>
            </a:r>
            <a:endParaRPr lang="en-US" altLang="ja-JP">
              <a:solidFill>
                <a:schemeClr val="tx1"/>
              </a:solidFill>
              <a:effectLst>
                <a:reflection blurRad="6350" stA="60000" endA="900" endPos="60000" dist="60007" dir="5400000" sy="-100000" algn="bl" rotWithShape="0"/>
              </a:effectLst>
              <a:latin typeface="+mj-ea"/>
              <a:cs typeface="+mj-ea"/>
            </a:endParaRPr>
          </a:p>
        </p:txBody>
      </p:sp>
      <p:sp>
        <p:nvSpPr>
          <p:cNvPr id="3" name="タイトル 1"/>
          <p:cNvSpPr>
            <a:spLocks noGrp="1"/>
          </p:cNvSpPr>
          <p:nvPr/>
        </p:nvSpPr>
        <p:spPr>
          <a:xfrm>
            <a:off x="201295" y="1325880"/>
            <a:ext cx="1923415" cy="828040"/>
          </a:xfrm>
          <a:prstGeom prst="rect">
            <a:avLst/>
          </a:prstGeom>
          <a:solidFill>
            <a:schemeClr val="bg1"/>
          </a:solidFill>
        </p:spPr>
        <p:txBody>
          <a:bodyPr vert="horz" lIns="0" tIns="0" rIns="0" bIns="0" rtlCol="0" anchor="ctr" anchorCtr="0">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4000">
                <a:latin typeface="+mj-ea"/>
                <a:cs typeface="+mj-ea"/>
              </a:rPr>
              <a:t>令和</a:t>
            </a:r>
            <a:r>
              <a:rPr lang="en-US" altLang="ja-JP" sz="4000">
                <a:latin typeface="+mj-ea"/>
                <a:cs typeface="+mj-ea"/>
              </a:rPr>
              <a:t>6</a:t>
            </a:r>
            <a:r>
              <a:rPr lang="ja-JP" altLang="en-US" sz="4000">
                <a:latin typeface="+mj-ea"/>
                <a:cs typeface="+mj-ea"/>
              </a:rPr>
              <a:t>年</a:t>
            </a:r>
            <a:endParaRPr lang="ja-JP" altLang="en-US" sz="4000">
              <a:latin typeface="+mj-ea"/>
              <a:cs typeface="+mj-ea"/>
            </a:endParaRPr>
          </a:p>
        </p:txBody>
      </p:sp>
      <p:sp>
        <p:nvSpPr>
          <p:cNvPr id="6" name="タイトル 1"/>
          <p:cNvSpPr>
            <a:spLocks noGrp="1"/>
          </p:cNvSpPr>
          <p:nvPr/>
        </p:nvSpPr>
        <p:spPr>
          <a:xfrm>
            <a:off x="231140" y="2849245"/>
            <a:ext cx="11682095" cy="608330"/>
          </a:xfrm>
          <a:prstGeom prst="rect">
            <a:avLst/>
          </a:prstGeom>
          <a:solidFill>
            <a:schemeClr val="bg1"/>
          </a:solidFill>
        </p:spPr>
        <p:txBody>
          <a:bodyPr vert="horz" lIns="0" tIns="0" rIns="0" bIns="0" rtlCol="0" anchor="ctr" anchorCtr="0">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ctr"/>
            <a:r>
              <a:rPr lang="en-US" altLang="ja-JP" sz="4000">
                <a:latin typeface="+mj-ea"/>
                <a:cs typeface="+mj-ea"/>
              </a:rPr>
              <a:t>5</a:t>
            </a:r>
            <a:r>
              <a:rPr lang="ja-JP" altLang="en-US" sz="4000">
                <a:latin typeface="+mj-ea"/>
                <a:cs typeface="+mj-ea"/>
              </a:rPr>
              <a:t>月</a:t>
            </a:r>
            <a:r>
              <a:rPr lang="en-US" altLang="ja-JP" sz="4000">
                <a:latin typeface="+mj-ea"/>
                <a:cs typeface="+mj-ea"/>
              </a:rPr>
              <a:t>:</a:t>
            </a:r>
            <a:r>
              <a:rPr lang="ja-JP" altLang="en-US" sz="4000">
                <a:latin typeface="+mj-ea"/>
                <a:cs typeface="+mj-ea"/>
              </a:rPr>
              <a:t>大津中美化作業交通整理</a:t>
            </a:r>
            <a:r>
              <a:rPr lang="en-US" altLang="ja-JP" sz="4000">
                <a:latin typeface="+mj-ea"/>
                <a:cs typeface="+mj-ea"/>
              </a:rPr>
              <a:t>(3</a:t>
            </a:r>
            <a:r>
              <a:rPr lang="ja-JP" altLang="en-US" sz="4000">
                <a:latin typeface="+mj-ea"/>
                <a:cs typeface="+mj-ea"/>
              </a:rPr>
              <a:t>年</a:t>
            </a:r>
            <a:r>
              <a:rPr lang="en-US" altLang="ja-JP" sz="4000">
                <a:latin typeface="+mj-ea"/>
                <a:cs typeface="+mj-ea"/>
              </a:rPr>
              <a:t>)</a:t>
            </a:r>
            <a:endParaRPr lang="en-US" altLang="ja-JP" sz="4000">
              <a:latin typeface="+mj-ea"/>
              <a:cs typeface="+mj-ea"/>
            </a:endParaRPr>
          </a:p>
        </p:txBody>
      </p:sp>
      <p:sp>
        <p:nvSpPr>
          <p:cNvPr id="7" name="タイトル 1"/>
          <p:cNvSpPr>
            <a:spLocks noGrp="1"/>
          </p:cNvSpPr>
          <p:nvPr/>
        </p:nvSpPr>
        <p:spPr>
          <a:xfrm>
            <a:off x="231140" y="3467100"/>
            <a:ext cx="11682095" cy="633730"/>
          </a:xfrm>
          <a:prstGeom prst="rect">
            <a:avLst/>
          </a:prstGeom>
          <a:solidFill>
            <a:schemeClr val="bg1"/>
          </a:solidFill>
        </p:spPr>
        <p:txBody>
          <a:bodyPr vert="horz" lIns="0" tIns="0" rIns="0" bIns="0" rtlCol="0" anchor="ctr" anchorCtr="0">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ctr"/>
            <a:r>
              <a:rPr lang="en-US" altLang="ja-JP" sz="4000">
                <a:latin typeface="+mj-ea"/>
                <a:cs typeface="+mj-ea"/>
              </a:rPr>
              <a:t>5</a:t>
            </a:r>
            <a:r>
              <a:rPr lang="ja-JP" altLang="en-US" sz="4000">
                <a:latin typeface="+mj-ea"/>
                <a:cs typeface="+mj-ea"/>
              </a:rPr>
              <a:t>月</a:t>
            </a:r>
            <a:r>
              <a:rPr lang="en-US" altLang="ja-JP" sz="4000">
                <a:latin typeface="+mj-ea"/>
                <a:cs typeface="+mj-ea"/>
              </a:rPr>
              <a:t>:</a:t>
            </a:r>
            <a:r>
              <a:rPr lang="ja-JP" altLang="en-US" sz="4000">
                <a:latin typeface="+mj-ea"/>
                <a:cs typeface="+mj-ea"/>
              </a:rPr>
              <a:t>大津中体育大会交通整理</a:t>
            </a:r>
            <a:endParaRPr lang="ja-JP" altLang="en-US" sz="4000">
              <a:latin typeface="+mj-ea"/>
              <a:cs typeface="+mj-ea"/>
            </a:endParaRPr>
          </a:p>
        </p:txBody>
      </p:sp>
      <p:sp>
        <p:nvSpPr>
          <p:cNvPr id="9" name="タイトル 1"/>
          <p:cNvSpPr>
            <a:spLocks noGrp="1"/>
          </p:cNvSpPr>
          <p:nvPr/>
        </p:nvSpPr>
        <p:spPr>
          <a:xfrm>
            <a:off x="231140" y="4110355"/>
            <a:ext cx="11682095" cy="624205"/>
          </a:xfrm>
          <a:prstGeom prst="rect">
            <a:avLst/>
          </a:prstGeom>
          <a:solidFill>
            <a:schemeClr val="bg1"/>
          </a:solidFill>
        </p:spPr>
        <p:txBody>
          <a:bodyPr vert="horz" lIns="0" tIns="0" rIns="0" bIns="0" rtlCol="0" anchor="ctr" anchorCtr="0">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ctr"/>
            <a:r>
              <a:rPr lang="en-US" altLang="ja-JP" sz="4000">
                <a:latin typeface="+mj-ea"/>
                <a:cs typeface="+mj-ea"/>
              </a:rPr>
              <a:t>8</a:t>
            </a:r>
            <a:r>
              <a:rPr lang="ja-JP" altLang="en-US" sz="4000">
                <a:latin typeface="+mj-ea"/>
                <a:cs typeface="+mj-ea"/>
              </a:rPr>
              <a:t>月</a:t>
            </a:r>
            <a:r>
              <a:rPr lang="en-US" altLang="ja-JP" sz="4000">
                <a:latin typeface="+mj-ea"/>
                <a:cs typeface="+mj-ea"/>
              </a:rPr>
              <a:t>:</a:t>
            </a:r>
            <a:r>
              <a:rPr lang="ja-JP" altLang="en-US" sz="4000">
                <a:latin typeface="+mj-ea"/>
                <a:cs typeface="+mj-ea"/>
              </a:rPr>
              <a:t>大津地蔵祭りパトロール</a:t>
            </a:r>
            <a:endParaRPr lang="ja-JP" altLang="en-US" sz="4000">
              <a:latin typeface="+mj-ea"/>
              <a:cs typeface="+mj-ea"/>
            </a:endParaRPr>
          </a:p>
        </p:txBody>
      </p:sp>
      <p:sp>
        <p:nvSpPr>
          <p:cNvPr id="10" name="タイトル 1"/>
          <p:cNvSpPr>
            <a:spLocks noGrp="1"/>
          </p:cNvSpPr>
          <p:nvPr/>
        </p:nvSpPr>
        <p:spPr>
          <a:xfrm>
            <a:off x="231140" y="5986145"/>
            <a:ext cx="11682095" cy="684000"/>
          </a:xfrm>
          <a:prstGeom prst="rect">
            <a:avLst/>
          </a:prstGeom>
          <a:solidFill>
            <a:schemeClr val="bg1"/>
          </a:solidFill>
        </p:spPr>
        <p:txBody>
          <a:bodyPr vert="horz" lIns="0" tIns="0" rIns="0" bIns="0" rtlCol="0" anchor="ctr" anchorCtr="0">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ctr"/>
            <a:r>
              <a:rPr lang="en-US" altLang="ja-JP" sz="4000">
                <a:latin typeface="+mj-ea"/>
                <a:cs typeface="+mj-ea"/>
              </a:rPr>
              <a:t>11</a:t>
            </a:r>
            <a:r>
              <a:rPr lang="ja-JP" altLang="en-US" sz="4000">
                <a:latin typeface="+mj-ea"/>
                <a:cs typeface="+mj-ea"/>
              </a:rPr>
              <a:t>月～</a:t>
            </a:r>
            <a:r>
              <a:rPr lang="en-US" altLang="ja-JP" sz="4000">
                <a:latin typeface="+mj-ea"/>
                <a:cs typeface="+mj-ea"/>
              </a:rPr>
              <a:t>2</a:t>
            </a:r>
            <a:r>
              <a:rPr lang="ja-JP" altLang="en-US" sz="4000">
                <a:latin typeface="+mj-ea"/>
                <a:cs typeface="+mj-ea"/>
              </a:rPr>
              <a:t>月</a:t>
            </a:r>
            <a:r>
              <a:rPr lang="en-US" altLang="ja-JP" sz="4000">
                <a:latin typeface="+mj-ea"/>
                <a:cs typeface="+mj-ea"/>
              </a:rPr>
              <a:t>:</a:t>
            </a:r>
            <a:r>
              <a:rPr lang="ja-JP" altLang="en-US" sz="4000">
                <a:latin typeface="+mj-ea"/>
                <a:cs typeface="+mj-ea"/>
              </a:rPr>
              <a:t>防犯パトロール</a:t>
            </a:r>
            <a:endParaRPr lang="ja-JP" altLang="en-US" sz="4000">
              <a:latin typeface="+mj-ea"/>
              <a:cs typeface="+mj-ea"/>
            </a:endParaRPr>
          </a:p>
        </p:txBody>
      </p:sp>
      <p:sp>
        <p:nvSpPr>
          <p:cNvPr id="11" name="タイトル 1"/>
          <p:cNvSpPr>
            <a:spLocks noGrp="1"/>
          </p:cNvSpPr>
          <p:nvPr/>
        </p:nvSpPr>
        <p:spPr>
          <a:xfrm>
            <a:off x="231140" y="2172335"/>
            <a:ext cx="11682095" cy="667385"/>
          </a:xfrm>
          <a:prstGeom prst="rect">
            <a:avLst/>
          </a:prstGeom>
          <a:solidFill>
            <a:schemeClr val="bg1"/>
          </a:solidFill>
        </p:spPr>
        <p:txBody>
          <a:bodyPr vert="horz" lIns="0" tIns="0" rIns="0" bIns="0" rtlCol="0" anchor="ctr" anchorCtr="0">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ctr"/>
            <a:r>
              <a:rPr lang="en-US" altLang="ja-JP" sz="4000">
                <a:latin typeface="+mj-ea"/>
                <a:cs typeface="+mj-ea"/>
              </a:rPr>
              <a:t>5</a:t>
            </a:r>
            <a:r>
              <a:rPr lang="ja-JP" altLang="en-US" sz="4000">
                <a:latin typeface="+mj-ea"/>
                <a:cs typeface="+mj-ea"/>
              </a:rPr>
              <a:t>月～</a:t>
            </a:r>
            <a:r>
              <a:rPr lang="en-US" altLang="ja-JP" sz="4000">
                <a:latin typeface="+mj-ea"/>
                <a:cs typeface="+mj-ea"/>
              </a:rPr>
              <a:t>6</a:t>
            </a:r>
            <a:r>
              <a:rPr lang="ja-JP" altLang="en-US" sz="4000">
                <a:latin typeface="+mj-ea"/>
                <a:cs typeface="+mj-ea"/>
              </a:rPr>
              <a:t>月</a:t>
            </a:r>
            <a:r>
              <a:rPr lang="en-US" altLang="ja-JP" sz="4000">
                <a:latin typeface="+mj-ea"/>
                <a:cs typeface="+mj-ea"/>
              </a:rPr>
              <a:t>:</a:t>
            </a:r>
            <a:r>
              <a:rPr lang="ja-JP" altLang="en-US" sz="4000">
                <a:latin typeface="+mj-ea"/>
                <a:cs typeface="+mj-ea"/>
              </a:rPr>
              <a:t>登校見守り活動</a:t>
            </a:r>
            <a:endParaRPr lang="ja-JP" altLang="en-US" sz="4000">
              <a:latin typeface="+mj-ea"/>
              <a:cs typeface="+mj-ea"/>
            </a:endParaRPr>
          </a:p>
        </p:txBody>
      </p:sp>
      <p:sp>
        <p:nvSpPr>
          <p:cNvPr id="8" name="タイトル 1"/>
          <p:cNvSpPr>
            <a:spLocks noGrp="1"/>
          </p:cNvSpPr>
          <p:nvPr/>
        </p:nvSpPr>
        <p:spPr>
          <a:xfrm>
            <a:off x="234315" y="5353685"/>
            <a:ext cx="11682095" cy="624840"/>
          </a:xfrm>
          <a:prstGeom prst="rect">
            <a:avLst/>
          </a:prstGeom>
          <a:solidFill>
            <a:schemeClr val="bg1"/>
          </a:solidFill>
        </p:spPr>
        <p:txBody>
          <a:bodyPr vert="horz" lIns="0" tIns="0" rIns="0" bIns="0" rtlCol="0" anchor="ctr" anchorCtr="0">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ctr"/>
            <a:r>
              <a:rPr lang="en-US" altLang="ja-JP" sz="4000">
                <a:latin typeface="+mj-ea"/>
                <a:cs typeface="+mj-ea"/>
              </a:rPr>
              <a:t>10</a:t>
            </a:r>
            <a:r>
              <a:rPr lang="ja-JP" altLang="en-US" sz="4000">
                <a:latin typeface="+mj-ea"/>
                <a:cs typeface="+mj-ea"/>
              </a:rPr>
              <a:t>月</a:t>
            </a:r>
            <a:r>
              <a:rPr lang="en-US" altLang="ja-JP" sz="4000">
                <a:latin typeface="+mj-ea"/>
                <a:cs typeface="+mj-ea"/>
              </a:rPr>
              <a:t>:</a:t>
            </a:r>
            <a:r>
              <a:rPr lang="ja-JP" altLang="en-US" sz="4000">
                <a:latin typeface="+mj-ea"/>
                <a:cs typeface="+mj-ea"/>
              </a:rPr>
              <a:t>大津中美化作業交通整理</a:t>
            </a:r>
            <a:r>
              <a:rPr lang="en-US" altLang="ja-JP" sz="4000">
                <a:latin typeface="+mj-ea"/>
                <a:cs typeface="+mj-ea"/>
              </a:rPr>
              <a:t>(1</a:t>
            </a:r>
            <a:r>
              <a:rPr lang="ja-JP" altLang="en-US" sz="4000">
                <a:latin typeface="+mj-ea"/>
                <a:cs typeface="+mj-ea"/>
              </a:rPr>
              <a:t>年</a:t>
            </a:r>
            <a:r>
              <a:rPr lang="en-US" altLang="ja-JP" sz="4000">
                <a:latin typeface="+mj-ea"/>
                <a:cs typeface="+mj-ea"/>
              </a:rPr>
              <a:t>)(</a:t>
            </a:r>
            <a:r>
              <a:rPr lang="ja-JP" altLang="en-US" sz="4000">
                <a:latin typeface="+mj-ea"/>
                <a:cs typeface="+mj-ea"/>
              </a:rPr>
              <a:t>仮</a:t>
            </a:r>
            <a:r>
              <a:rPr lang="en-US" altLang="ja-JP" sz="4000">
                <a:latin typeface="+mj-ea"/>
                <a:cs typeface="+mj-ea"/>
              </a:rPr>
              <a:t>)</a:t>
            </a:r>
            <a:endParaRPr lang="en-US" altLang="ja-JP" sz="4000">
              <a:latin typeface="+mj-ea"/>
              <a:cs typeface="+mj-ea"/>
            </a:endParaRPr>
          </a:p>
        </p:txBody>
      </p:sp>
      <p:sp>
        <p:nvSpPr>
          <p:cNvPr id="12" name="タイトル 1"/>
          <p:cNvSpPr>
            <a:spLocks noGrp="1"/>
          </p:cNvSpPr>
          <p:nvPr/>
        </p:nvSpPr>
        <p:spPr>
          <a:xfrm>
            <a:off x="237490" y="4745990"/>
            <a:ext cx="11682095" cy="599440"/>
          </a:xfrm>
          <a:prstGeom prst="rect">
            <a:avLst/>
          </a:prstGeom>
          <a:solidFill>
            <a:schemeClr val="bg1"/>
          </a:solidFill>
        </p:spPr>
        <p:txBody>
          <a:bodyPr vert="horz" lIns="0" tIns="0" rIns="0" bIns="0" rtlCol="0" anchor="ctr" anchorCtr="0">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ctr"/>
            <a:r>
              <a:rPr lang="en-US" altLang="ja-JP" sz="4000">
                <a:latin typeface="+mj-ea"/>
                <a:cs typeface="+mj-ea"/>
              </a:rPr>
              <a:t>8</a:t>
            </a:r>
            <a:r>
              <a:rPr lang="ja-JP" altLang="en-US" sz="4000">
                <a:latin typeface="+mj-ea"/>
                <a:cs typeface="+mj-ea"/>
              </a:rPr>
              <a:t>月</a:t>
            </a:r>
            <a:r>
              <a:rPr lang="en-US" altLang="ja-JP" sz="4000">
                <a:latin typeface="+mj-ea"/>
                <a:cs typeface="+mj-ea"/>
              </a:rPr>
              <a:t>:</a:t>
            </a:r>
            <a:r>
              <a:rPr lang="ja-JP" altLang="en-US" sz="4000">
                <a:latin typeface="+mj-ea"/>
                <a:cs typeface="+mj-ea"/>
              </a:rPr>
              <a:t>大津中美化作業交通整理</a:t>
            </a:r>
            <a:r>
              <a:rPr lang="en-US" altLang="ja-JP" sz="4000">
                <a:latin typeface="+mj-ea"/>
                <a:cs typeface="+mj-ea"/>
              </a:rPr>
              <a:t>(2</a:t>
            </a:r>
            <a:r>
              <a:rPr lang="ja-JP" altLang="en-US" sz="4000">
                <a:latin typeface="+mj-ea"/>
                <a:cs typeface="+mj-ea"/>
              </a:rPr>
              <a:t>年</a:t>
            </a:r>
            <a:r>
              <a:rPr lang="en-US" altLang="ja-JP" sz="4000">
                <a:latin typeface="+mj-ea"/>
                <a:cs typeface="+mj-ea"/>
              </a:rPr>
              <a:t>)(</a:t>
            </a:r>
            <a:r>
              <a:rPr lang="ja-JP" altLang="en-US" sz="4000">
                <a:latin typeface="+mj-ea"/>
                <a:cs typeface="+mj-ea"/>
              </a:rPr>
              <a:t>仮</a:t>
            </a:r>
            <a:r>
              <a:rPr lang="en-US" altLang="ja-JP" sz="4000">
                <a:latin typeface="+mj-ea"/>
                <a:cs typeface="+mj-ea"/>
              </a:rPr>
              <a:t>)</a:t>
            </a:r>
            <a:endParaRPr lang="en-US" altLang="ja-JP" sz="4000">
              <a:latin typeface="+mj-ea"/>
              <a:cs typeface="+mj-ea"/>
            </a:endParaRPr>
          </a:p>
        </p:txBody>
      </p:sp>
    </p:spTree>
  </p:cSld>
  <p:clrMapOvr>
    <a:masterClrMapping/>
  </p:clrMapOvr>
  <p:timing>
    <p:tnLst>
      <p:par>
        <p:cTn id="1" dur="indefinite" restart="never" nodeType="tmRoot"/>
      </p:par>
    </p:tnLst>
    <p:bldLst>
      <p:bldP spid="3" grpId="1" animBg="1"/>
      <p:bldP spid="11" grpId="1" animBg="1"/>
      <p:bldP spid="6" grpId="1" animBg="1"/>
      <p:bldP spid="7" grpId="1" animBg="1"/>
      <p:bldP spid="9" grpId="1" animBg="1"/>
      <p:bldP spid="10"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図 4"/>
          <p:cNvPicPr>
            <a:picLocks noChangeAspect="1"/>
          </p:cNvPicPr>
          <p:nvPr/>
        </p:nvPicPr>
        <p:blipFill>
          <a:blip r:embed="rId1"/>
          <a:srcRect t="7813" b="7813"/>
          <a:stretch>
            <a:fillRect/>
          </a:stretch>
        </p:blipFill>
        <p:spPr>
          <a:xfrm>
            <a:off x="5079" y="0"/>
            <a:ext cx="12192001" cy="6858000"/>
          </a:xfrm>
          <a:prstGeom prst="rect">
            <a:avLst/>
          </a:prstGeom>
        </p:spPr>
      </p:pic>
      <p:sp>
        <p:nvSpPr>
          <p:cNvPr id="2" name="タイトル 1"/>
          <p:cNvSpPr>
            <a:spLocks noGrp="1"/>
          </p:cNvSpPr>
          <p:nvPr>
            <p:ph type="ctrTitle"/>
          </p:nvPr>
        </p:nvSpPr>
        <p:spPr>
          <a:xfrm>
            <a:off x="201295" y="105410"/>
            <a:ext cx="11798935" cy="1206500"/>
          </a:xfrm>
          <a:solidFill>
            <a:schemeClr val="bg1"/>
          </a:solidFill>
        </p:spPr>
        <p:txBody>
          <a:bodyPr lIns="0" tIns="0" rIns="0" bIns="0" anchor="ctr" anchorCtr="0"/>
          <a:p>
            <a:r>
              <a:rPr lang="ja-JP" altLang="en-US" sz="5400">
                <a:latin typeface="+mj-ea"/>
                <a:cs typeface="+mj-ea"/>
              </a:rPr>
              <a:t>令和</a:t>
            </a:r>
            <a:r>
              <a:rPr lang="en-US" altLang="ja-JP" sz="5400">
                <a:latin typeface="+mj-ea"/>
                <a:cs typeface="+mj-ea"/>
              </a:rPr>
              <a:t>6</a:t>
            </a:r>
            <a:r>
              <a:rPr lang="ja-JP" altLang="en-US" sz="5400">
                <a:latin typeface="+mj-ea"/>
                <a:cs typeface="+mj-ea"/>
              </a:rPr>
              <a:t>年度見守り活動委員活動予定</a:t>
            </a:r>
            <a:endParaRPr lang="ja-JP" altLang="en-US" sz="5400">
              <a:latin typeface="+mj-ea"/>
              <a:cs typeface="+mj-ea"/>
            </a:endParaRPr>
          </a:p>
        </p:txBody>
      </p:sp>
      <p:sp>
        <p:nvSpPr>
          <p:cNvPr id="4" name="タイトル 1"/>
          <p:cNvSpPr>
            <a:spLocks noGrp="1"/>
          </p:cNvSpPr>
          <p:nvPr/>
        </p:nvSpPr>
        <p:spPr>
          <a:xfrm>
            <a:off x="10321290" y="6272530"/>
            <a:ext cx="1805305" cy="511810"/>
          </a:xfrm>
          <a:prstGeom prst="rect">
            <a:avLst/>
          </a:prstGeom>
          <a:noFill/>
          <a:ln>
            <a:noFill/>
          </a:ln>
          <a:extLst>
            <a:ext uri="{909E8E84-426E-40DD-AFC4-6F175D3DCCD1}">
              <a14:hiddenFill xmlns:a14="http://schemas.microsoft.com/office/drawing/2010/main">
                <a:solidFill>
                  <a:schemeClr val="accent2"/>
                </a:solidFill>
              </a14:hiddenFill>
            </a:ext>
          </a:extLst>
        </p:spPr>
        <p:txBody>
          <a:bodyPr vert="horz" lIns="91440" tIns="45720" rIns="91440" bIns="45720" rtlCol="0" anchor="b">
            <a:normAutofit fontScale="40000"/>
            <a:scene3d>
              <a:camera prst="perspectiveFront"/>
              <a:lightRig rig="threePt" dir="t"/>
            </a:scene3d>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a:solidFill>
                  <a:schemeClr val="tx1"/>
                </a:solidFill>
                <a:effectLst>
                  <a:reflection blurRad="6350" stA="60000" endA="900" endPos="60000" dist="60007" dir="5400000" sy="-100000" algn="bl" rotWithShape="0"/>
                </a:effectLst>
                <a:latin typeface="+mj-ea"/>
                <a:cs typeface="+mj-ea"/>
              </a:rPr>
              <a:t>大津中</a:t>
            </a:r>
            <a:r>
              <a:rPr lang="en-US" altLang="ja-JP">
                <a:solidFill>
                  <a:schemeClr val="tx1"/>
                </a:solidFill>
                <a:effectLst>
                  <a:reflection blurRad="6350" stA="60000" endA="900" endPos="60000" dist="60007" dir="5400000" sy="-100000" algn="bl" rotWithShape="0"/>
                </a:effectLst>
                <a:latin typeface="+mj-ea"/>
                <a:cs typeface="+mj-ea"/>
              </a:rPr>
              <a:t>PTA</a:t>
            </a:r>
            <a:endParaRPr lang="en-US" altLang="ja-JP">
              <a:solidFill>
                <a:schemeClr val="tx1"/>
              </a:solidFill>
              <a:effectLst>
                <a:reflection blurRad="6350" stA="60000" endA="900" endPos="60000" dist="60007" dir="5400000" sy="-100000" algn="bl" rotWithShape="0"/>
              </a:effectLst>
              <a:latin typeface="+mj-ea"/>
              <a:cs typeface="+mj-ea"/>
            </a:endParaRPr>
          </a:p>
        </p:txBody>
      </p:sp>
      <p:sp>
        <p:nvSpPr>
          <p:cNvPr id="11" name="タイトル 1"/>
          <p:cNvSpPr>
            <a:spLocks noGrp="1"/>
          </p:cNvSpPr>
          <p:nvPr/>
        </p:nvSpPr>
        <p:spPr>
          <a:xfrm>
            <a:off x="295910" y="1751330"/>
            <a:ext cx="11682095" cy="4432300"/>
          </a:xfrm>
          <a:prstGeom prst="rect">
            <a:avLst/>
          </a:prstGeom>
          <a:solidFill>
            <a:schemeClr val="bg1"/>
          </a:solidFill>
        </p:spPr>
        <p:txBody>
          <a:bodyPr vert="horz" lIns="0" tIns="0" rIns="0" bIns="0" rtlCol="0" anchor="ctr" anchorCtr="0">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4000">
                <a:latin typeface="+mj-ea"/>
                <a:cs typeface="+mj-ea"/>
              </a:rPr>
              <a:t>見守り活動委員の活動は</a:t>
            </a:r>
            <a:r>
              <a:rPr lang="en-US" altLang="ja-JP" sz="4000">
                <a:latin typeface="+mj-ea"/>
                <a:cs typeface="+mj-ea"/>
              </a:rPr>
              <a:t>1</a:t>
            </a:r>
            <a:r>
              <a:rPr lang="ja-JP" altLang="en-US" sz="4000">
                <a:latin typeface="+mj-ea"/>
                <a:cs typeface="+mj-ea"/>
              </a:rPr>
              <a:t>年間トータルで見るとイベント数は多く見えますが、基本</a:t>
            </a:r>
            <a:r>
              <a:rPr lang="en-US" altLang="ja-JP" sz="4000">
                <a:latin typeface="+mj-ea"/>
                <a:cs typeface="+mj-ea"/>
              </a:rPr>
              <a:t>1</a:t>
            </a:r>
            <a:r>
              <a:rPr lang="ja-JP" altLang="en-US" sz="4000">
                <a:latin typeface="+mj-ea"/>
                <a:cs typeface="+mj-ea"/>
              </a:rPr>
              <a:t>人</a:t>
            </a:r>
            <a:r>
              <a:rPr lang="en-US" altLang="ja-JP" sz="4000">
                <a:latin typeface="+mj-ea"/>
                <a:cs typeface="+mj-ea"/>
              </a:rPr>
              <a:t>1</a:t>
            </a:r>
            <a:r>
              <a:rPr lang="ja-JP" altLang="en-US" sz="4000">
                <a:latin typeface="+mj-ea"/>
                <a:cs typeface="+mj-ea"/>
              </a:rPr>
              <a:t>役（</a:t>
            </a:r>
            <a:r>
              <a:rPr lang="en-US" altLang="ja-JP" sz="4000">
                <a:latin typeface="+mj-ea"/>
                <a:cs typeface="+mj-ea"/>
              </a:rPr>
              <a:t>1</a:t>
            </a:r>
            <a:r>
              <a:rPr lang="ja-JP" altLang="en-US" sz="4000">
                <a:latin typeface="+mj-ea"/>
                <a:cs typeface="+mj-ea"/>
              </a:rPr>
              <a:t>年間に</a:t>
            </a:r>
            <a:r>
              <a:rPr lang="en-US" altLang="ja-JP" sz="4000">
                <a:latin typeface="+mj-ea"/>
                <a:cs typeface="+mj-ea"/>
              </a:rPr>
              <a:t>1</a:t>
            </a:r>
            <a:r>
              <a:rPr lang="ja-JP" altLang="en-US" sz="4000">
                <a:latin typeface="+mj-ea"/>
                <a:cs typeface="+mj-ea"/>
              </a:rPr>
              <a:t>回）、いずれかのイベントにご協力頂く活動方針となります。</a:t>
            </a:r>
            <a:endParaRPr lang="ja-JP" altLang="en-US" sz="4000">
              <a:latin typeface="+mj-ea"/>
              <a:cs typeface="+mj-ea"/>
            </a:endParaRPr>
          </a:p>
        </p:txBody>
      </p:sp>
    </p:spTree>
  </p:cSld>
  <p:clrMapOvr>
    <a:masterClrMapping/>
  </p:clrMapOvr>
  <p:timing>
    <p:tnLst>
      <p:par>
        <p:cTn id="1" dur="indefinite" restart="never" nodeType="tmRoot"/>
      </p:par>
    </p:tnLst>
    <p:bldLst>
      <p:bldP spid="11"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図 4"/>
          <p:cNvPicPr>
            <a:picLocks noChangeAspect="1"/>
          </p:cNvPicPr>
          <p:nvPr/>
        </p:nvPicPr>
        <p:blipFill>
          <a:blip r:embed="rId1"/>
          <a:srcRect t="7813" b="7813"/>
          <a:stretch>
            <a:fillRect/>
          </a:stretch>
        </p:blipFill>
        <p:spPr>
          <a:xfrm>
            <a:off x="110489" y="-24130"/>
            <a:ext cx="12192001" cy="6858000"/>
          </a:xfrm>
          <a:prstGeom prst="rect">
            <a:avLst/>
          </a:prstGeom>
        </p:spPr>
      </p:pic>
      <p:sp>
        <p:nvSpPr>
          <p:cNvPr id="2" name="タイトル 1"/>
          <p:cNvSpPr>
            <a:spLocks noGrp="1"/>
          </p:cNvSpPr>
          <p:nvPr>
            <p:ph type="ctrTitle"/>
          </p:nvPr>
        </p:nvSpPr>
        <p:spPr>
          <a:xfrm>
            <a:off x="201295" y="105410"/>
            <a:ext cx="11798935" cy="1206500"/>
          </a:xfrm>
          <a:solidFill>
            <a:schemeClr val="bg1"/>
          </a:solidFill>
        </p:spPr>
        <p:txBody>
          <a:bodyPr lIns="0" tIns="0" rIns="0" bIns="0" anchor="ctr" anchorCtr="0"/>
          <a:p>
            <a:r>
              <a:rPr lang="ja-JP" altLang="en-US" sz="5400">
                <a:latin typeface="+mj-ea"/>
                <a:cs typeface="+mj-ea"/>
              </a:rPr>
              <a:t>令和</a:t>
            </a:r>
            <a:r>
              <a:rPr lang="en-US" altLang="ja-JP" sz="5400">
                <a:latin typeface="+mj-ea"/>
                <a:cs typeface="+mj-ea"/>
              </a:rPr>
              <a:t>6</a:t>
            </a:r>
            <a:r>
              <a:rPr lang="ja-JP" altLang="en-US" sz="5400">
                <a:latin typeface="+mj-ea"/>
                <a:cs typeface="+mj-ea"/>
              </a:rPr>
              <a:t>年度見守り活動委員活動予定</a:t>
            </a:r>
            <a:endParaRPr lang="ja-JP" altLang="en-US" sz="5400">
              <a:latin typeface="+mj-ea"/>
              <a:cs typeface="+mj-ea"/>
            </a:endParaRPr>
          </a:p>
        </p:txBody>
      </p:sp>
      <p:sp>
        <p:nvSpPr>
          <p:cNvPr id="4" name="タイトル 1"/>
          <p:cNvSpPr>
            <a:spLocks noGrp="1"/>
          </p:cNvSpPr>
          <p:nvPr/>
        </p:nvSpPr>
        <p:spPr>
          <a:xfrm>
            <a:off x="10321290" y="6272530"/>
            <a:ext cx="1805305" cy="511810"/>
          </a:xfrm>
          <a:prstGeom prst="rect">
            <a:avLst/>
          </a:prstGeom>
          <a:noFill/>
          <a:ln>
            <a:noFill/>
          </a:ln>
          <a:extLst>
            <a:ext uri="{909E8E84-426E-40DD-AFC4-6F175D3DCCD1}">
              <a14:hiddenFill xmlns:a14="http://schemas.microsoft.com/office/drawing/2010/main">
                <a:solidFill>
                  <a:schemeClr val="accent2"/>
                </a:solidFill>
              </a14:hiddenFill>
            </a:ext>
          </a:extLst>
        </p:spPr>
        <p:txBody>
          <a:bodyPr vert="horz" lIns="91440" tIns="45720" rIns="91440" bIns="45720" rtlCol="0" anchor="b">
            <a:normAutofit fontScale="40000"/>
            <a:scene3d>
              <a:camera prst="perspectiveFront"/>
              <a:lightRig rig="threePt" dir="t"/>
            </a:scene3d>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a:solidFill>
                  <a:schemeClr val="tx1"/>
                </a:solidFill>
                <a:effectLst>
                  <a:reflection blurRad="6350" stA="60000" endA="900" endPos="60000" dist="60007" dir="5400000" sy="-100000" algn="bl" rotWithShape="0"/>
                </a:effectLst>
                <a:latin typeface="+mj-ea"/>
                <a:cs typeface="+mj-ea"/>
              </a:rPr>
              <a:t>大津中</a:t>
            </a:r>
            <a:r>
              <a:rPr lang="en-US" altLang="ja-JP">
                <a:solidFill>
                  <a:schemeClr val="tx1"/>
                </a:solidFill>
                <a:effectLst>
                  <a:reflection blurRad="6350" stA="60000" endA="900" endPos="60000" dist="60007" dir="5400000" sy="-100000" algn="bl" rotWithShape="0"/>
                </a:effectLst>
                <a:latin typeface="+mj-ea"/>
                <a:cs typeface="+mj-ea"/>
              </a:rPr>
              <a:t>PTA</a:t>
            </a:r>
            <a:endParaRPr lang="en-US" altLang="ja-JP">
              <a:solidFill>
                <a:schemeClr val="tx1"/>
              </a:solidFill>
              <a:effectLst>
                <a:reflection blurRad="6350" stA="60000" endA="900" endPos="60000" dist="60007" dir="5400000" sy="-100000" algn="bl" rotWithShape="0"/>
              </a:effectLst>
              <a:latin typeface="+mj-ea"/>
              <a:cs typeface="+mj-ea"/>
            </a:endParaRPr>
          </a:p>
        </p:txBody>
      </p:sp>
      <p:sp>
        <p:nvSpPr>
          <p:cNvPr id="11" name="タイトル 1"/>
          <p:cNvSpPr>
            <a:spLocks noGrp="1"/>
          </p:cNvSpPr>
          <p:nvPr/>
        </p:nvSpPr>
        <p:spPr>
          <a:xfrm>
            <a:off x="255905" y="1412875"/>
            <a:ext cx="5830570" cy="683895"/>
          </a:xfrm>
          <a:prstGeom prst="rect">
            <a:avLst/>
          </a:prstGeom>
          <a:solidFill>
            <a:schemeClr val="bg1"/>
          </a:solidFill>
        </p:spPr>
        <p:txBody>
          <a:bodyPr vert="horz" lIns="0" tIns="0" rIns="0" bIns="0" rtlCol="0" anchor="ctr" anchorCtr="0">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4000">
                <a:latin typeface="+mj-ea"/>
                <a:cs typeface="+mj-ea"/>
              </a:rPr>
              <a:t>5</a:t>
            </a:r>
            <a:r>
              <a:rPr lang="ja-JP" altLang="en-US" sz="4000">
                <a:latin typeface="+mj-ea"/>
                <a:cs typeface="+mj-ea"/>
              </a:rPr>
              <a:t>月～</a:t>
            </a:r>
            <a:r>
              <a:rPr lang="en-US" altLang="ja-JP" sz="4000">
                <a:latin typeface="+mj-ea"/>
                <a:cs typeface="+mj-ea"/>
              </a:rPr>
              <a:t>6</a:t>
            </a:r>
            <a:r>
              <a:rPr lang="ja-JP" altLang="en-US" sz="4000">
                <a:latin typeface="+mj-ea"/>
                <a:cs typeface="+mj-ea"/>
              </a:rPr>
              <a:t>月</a:t>
            </a:r>
            <a:r>
              <a:rPr lang="en-US" altLang="ja-JP" sz="4000">
                <a:latin typeface="+mj-ea"/>
                <a:cs typeface="+mj-ea"/>
              </a:rPr>
              <a:t>:</a:t>
            </a:r>
            <a:r>
              <a:rPr lang="ja-JP" altLang="en-US" sz="4000">
                <a:latin typeface="+mj-ea"/>
                <a:cs typeface="+mj-ea"/>
              </a:rPr>
              <a:t>登校見守り活動</a:t>
            </a:r>
            <a:endParaRPr lang="ja-JP" altLang="en-US" sz="4000">
              <a:latin typeface="+mj-ea"/>
              <a:cs typeface="+mj-ea"/>
            </a:endParaRPr>
          </a:p>
        </p:txBody>
      </p:sp>
      <p:sp>
        <p:nvSpPr>
          <p:cNvPr id="8" name="タイトル 1"/>
          <p:cNvSpPr>
            <a:spLocks noGrp="1"/>
          </p:cNvSpPr>
          <p:nvPr/>
        </p:nvSpPr>
        <p:spPr>
          <a:xfrm>
            <a:off x="250825" y="2138045"/>
            <a:ext cx="11748770" cy="3137535"/>
          </a:xfrm>
          <a:prstGeom prst="rect">
            <a:avLst/>
          </a:prstGeom>
          <a:solidFill>
            <a:schemeClr val="bg1"/>
          </a:solidFill>
        </p:spPr>
        <p:txBody>
          <a:bodyPr vert="horz" lIns="0" tIns="0" rIns="0" bIns="0" rtlCol="0" anchor="ctr" anchorCtr="0">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4000">
                <a:latin typeface="+mj-ea"/>
                <a:cs typeface="+mj-ea"/>
              </a:rPr>
              <a:t>朝、生徒達の登校時間（</a:t>
            </a:r>
            <a:r>
              <a:rPr lang="en-US" altLang="ja-JP" sz="4000">
                <a:latin typeface="+mj-ea"/>
                <a:cs typeface="+mj-ea"/>
              </a:rPr>
              <a:t>7</a:t>
            </a:r>
            <a:r>
              <a:rPr lang="ja-JP" altLang="en-US" sz="4000">
                <a:latin typeface="+mj-ea"/>
                <a:cs typeface="+mj-ea"/>
              </a:rPr>
              <a:t>：</a:t>
            </a:r>
            <a:r>
              <a:rPr lang="en-US" altLang="ja-JP" sz="4000">
                <a:latin typeface="+mj-ea"/>
                <a:cs typeface="+mj-ea"/>
              </a:rPr>
              <a:t>30</a:t>
            </a:r>
            <a:r>
              <a:rPr lang="ja-JP" altLang="en-US" sz="4000">
                <a:latin typeface="+mj-ea"/>
                <a:cs typeface="+mj-ea"/>
              </a:rPr>
              <a:t>～</a:t>
            </a:r>
            <a:r>
              <a:rPr lang="en-US" altLang="ja-JP" sz="4000">
                <a:latin typeface="+mj-ea"/>
                <a:cs typeface="+mj-ea"/>
              </a:rPr>
              <a:t>7</a:t>
            </a:r>
            <a:r>
              <a:rPr lang="ja-JP" altLang="en-US" sz="4000">
                <a:latin typeface="+mj-ea"/>
                <a:cs typeface="+mj-ea"/>
              </a:rPr>
              <a:t>：</a:t>
            </a:r>
            <a:r>
              <a:rPr lang="en-US" altLang="ja-JP" sz="4000">
                <a:latin typeface="+mj-ea"/>
                <a:cs typeface="+mj-ea"/>
              </a:rPr>
              <a:t>50</a:t>
            </a:r>
            <a:r>
              <a:rPr lang="ja-JP" altLang="en-US" sz="4000">
                <a:latin typeface="+mj-ea"/>
                <a:cs typeface="+mj-ea"/>
              </a:rPr>
              <a:t>まで）に挨拶、交通安全をメインに大津中学校付近で行う見守り活動。</a:t>
            </a:r>
            <a:endParaRPr lang="ja-JP" altLang="en-US" sz="4000">
              <a:latin typeface="+mj-ea"/>
              <a:cs typeface="+mj-ea"/>
            </a:endParaRPr>
          </a:p>
          <a:p>
            <a:pPr algn="l"/>
            <a:r>
              <a:rPr lang="en-US" altLang="ja-JP" sz="4000">
                <a:latin typeface="+mj-ea"/>
                <a:cs typeface="+mj-ea"/>
              </a:rPr>
              <a:t>5</a:t>
            </a:r>
            <a:r>
              <a:rPr lang="ja-JP" altLang="en-US" sz="4000">
                <a:latin typeface="+mj-ea"/>
                <a:cs typeface="+mj-ea"/>
              </a:rPr>
              <a:t>月～</a:t>
            </a:r>
            <a:r>
              <a:rPr lang="en-US" altLang="ja-JP" sz="4000">
                <a:latin typeface="+mj-ea"/>
                <a:cs typeface="+mj-ea"/>
              </a:rPr>
              <a:t>6</a:t>
            </a:r>
            <a:r>
              <a:rPr lang="ja-JP" altLang="en-US" sz="4000">
                <a:latin typeface="+mj-ea"/>
                <a:cs typeface="+mj-ea"/>
              </a:rPr>
              <a:t>月までの期間で週</a:t>
            </a:r>
            <a:r>
              <a:rPr lang="en-US" altLang="ja-JP" sz="4000">
                <a:latin typeface="+mj-ea"/>
                <a:cs typeface="+mj-ea"/>
              </a:rPr>
              <a:t>2</a:t>
            </a:r>
            <a:r>
              <a:rPr lang="ja-JP" altLang="en-US" sz="4000">
                <a:latin typeface="+mj-ea"/>
                <a:cs typeface="+mj-ea"/>
              </a:rPr>
              <a:t>回</a:t>
            </a:r>
            <a:r>
              <a:rPr lang="en-US" altLang="ja-JP" sz="4000">
                <a:latin typeface="+mj-ea"/>
                <a:cs typeface="+mj-ea"/>
              </a:rPr>
              <a:t>(</a:t>
            </a:r>
            <a:r>
              <a:rPr lang="ja-JP" altLang="en-US" sz="4000">
                <a:latin typeface="+mj-ea"/>
                <a:cs typeface="+mj-ea"/>
              </a:rPr>
              <a:t>水</a:t>
            </a:r>
            <a:r>
              <a:rPr lang="en-US" altLang="ja-JP" sz="4000">
                <a:latin typeface="+mj-ea"/>
                <a:cs typeface="+mj-ea"/>
              </a:rPr>
              <a:t>/</a:t>
            </a:r>
            <a:r>
              <a:rPr lang="ja-JP" altLang="en-US" sz="4000">
                <a:latin typeface="+mj-ea"/>
                <a:cs typeface="+mj-ea"/>
              </a:rPr>
              <a:t>金</a:t>
            </a:r>
            <a:r>
              <a:rPr lang="en-US" altLang="ja-JP" sz="4000">
                <a:latin typeface="+mj-ea"/>
                <a:cs typeface="+mj-ea"/>
              </a:rPr>
              <a:t>)</a:t>
            </a:r>
            <a:r>
              <a:rPr lang="ja-JP" altLang="en-US" sz="4000">
                <a:latin typeface="+mj-ea"/>
                <a:cs typeface="+mj-ea"/>
              </a:rPr>
              <a:t>、</a:t>
            </a:r>
            <a:r>
              <a:rPr lang="en-US" altLang="ja-JP" sz="4000">
                <a:latin typeface="+mj-ea"/>
                <a:cs typeface="+mj-ea"/>
              </a:rPr>
              <a:t>1-1</a:t>
            </a:r>
            <a:r>
              <a:rPr lang="ja-JP" altLang="en-US" sz="4000">
                <a:latin typeface="+mj-ea"/>
                <a:cs typeface="+mj-ea"/>
              </a:rPr>
              <a:t>～</a:t>
            </a:r>
            <a:r>
              <a:rPr lang="en-US" altLang="ja-JP" sz="4000">
                <a:latin typeface="+mj-ea"/>
                <a:cs typeface="+mj-ea"/>
              </a:rPr>
              <a:t>3-4</a:t>
            </a:r>
            <a:r>
              <a:rPr lang="ja-JP" altLang="en-US" sz="4000">
                <a:latin typeface="+mj-ea"/>
                <a:cs typeface="+mj-ea"/>
              </a:rPr>
              <a:t>のクラス毎で</a:t>
            </a:r>
            <a:r>
              <a:rPr lang="en-US" altLang="ja-JP" sz="4000">
                <a:latin typeface="+mj-ea"/>
                <a:cs typeface="+mj-ea"/>
              </a:rPr>
              <a:t>1</a:t>
            </a:r>
            <a:r>
              <a:rPr lang="ja-JP" altLang="en-US" sz="4000">
                <a:latin typeface="+mj-ea"/>
                <a:cs typeface="+mj-ea"/>
              </a:rPr>
              <a:t>日</a:t>
            </a:r>
            <a:r>
              <a:rPr lang="en-US" altLang="ja-JP" sz="4000">
                <a:latin typeface="+mj-ea"/>
                <a:cs typeface="+mj-ea"/>
              </a:rPr>
              <a:t>1</a:t>
            </a:r>
            <a:r>
              <a:rPr lang="ja-JP" altLang="en-US" sz="4000">
                <a:latin typeface="+mj-ea"/>
                <a:cs typeface="+mj-ea"/>
              </a:rPr>
              <a:t>クラス</a:t>
            </a:r>
            <a:r>
              <a:rPr lang="en-US" altLang="ja-JP" sz="4000">
                <a:latin typeface="+mj-ea"/>
                <a:cs typeface="+mj-ea"/>
              </a:rPr>
              <a:t>3</a:t>
            </a:r>
            <a:r>
              <a:rPr lang="ja-JP" altLang="en-US" sz="4000">
                <a:latin typeface="+mj-ea"/>
                <a:cs typeface="+mj-ea"/>
              </a:rPr>
              <a:t>名ご参加頂く活動。</a:t>
            </a:r>
            <a:endParaRPr lang="ja-JP" altLang="en-US" sz="4000">
              <a:latin typeface="+mj-ea"/>
              <a:cs typeface="+mj-ea"/>
            </a:endParaRPr>
          </a:p>
        </p:txBody>
      </p:sp>
    </p:spTree>
  </p:cSld>
  <p:clrMapOvr>
    <a:masterClrMapping/>
  </p:clrMapOvr>
  <p:timing>
    <p:tnLst>
      <p:par>
        <p:cTn id="1" dur="indefinite" restart="never" nodeType="tmRoot"/>
      </p:par>
    </p:tnLst>
    <p:bldLst>
      <p:bldP spid="11" grpId="1" animBg="1"/>
      <p:bldP spid="8" grpId="1"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MS P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MS P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1892</Words>
  <Application>WPS Presentation</Application>
  <PresentationFormat>宽屏</PresentationFormat>
  <Paragraphs>162</Paragraphs>
  <Slides>17</Slides>
  <Notes>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17</vt:i4>
      </vt:variant>
    </vt:vector>
  </HeadingPairs>
  <TitlesOfParts>
    <vt:vector size="25" baseType="lpstr">
      <vt:lpstr>Arial</vt:lpstr>
      <vt:lpstr>ＭＳ Ｐゴシック</vt:lpstr>
      <vt:lpstr>Wingdings</vt:lpstr>
      <vt:lpstr>Microsoft YaHei</vt:lpstr>
      <vt:lpstr>ＭＳ Ｐゴシック</vt:lpstr>
      <vt:lpstr>Arial Unicode MS</vt:lpstr>
      <vt:lpstr>Calibri</vt:lpstr>
      <vt:lpstr>Office テーマ</vt:lpstr>
      <vt:lpstr>令和6年度見守り活動委員 活動説明</vt:lpstr>
      <vt:lpstr>見守り活動委員とは・・・？</vt:lpstr>
      <vt:lpstr>令和5年度見守り活動委員活動内容</vt:lpstr>
      <vt:lpstr>令和5年度見守り活動委員活動内容</vt:lpstr>
      <vt:lpstr>令和5年度見守り活動委員活動内容</vt:lpstr>
      <vt:lpstr>令和5年度見守り活動委員活動内容</vt:lpstr>
      <vt:lpstr>令和6年度見守り活動委員活動予定</vt:lpstr>
      <vt:lpstr>令和6年度見守り活動委員活動予定</vt:lpstr>
      <vt:lpstr>令和6年度見守り活動委員活動予定</vt:lpstr>
      <vt:lpstr>令和6年度見守り活動委員活動予定</vt:lpstr>
      <vt:lpstr>令和6年度見守り活動委員活動予定</vt:lpstr>
      <vt:lpstr>令和6年度見守り活動委員活動予定</vt:lpstr>
      <vt:lpstr>令和6年度見守り活動委員活動予定</vt:lpstr>
      <vt:lpstr>令和6年度見守り活動委員活動予定</vt:lpstr>
      <vt:lpstr>令和6年度見守り活動委員活動予定</vt:lpstr>
      <vt:lpstr>令和6年度見守り活動委員活動予定</vt:lpstr>
      <vt:lpstr>前述しました令和6年度活動予定は活動開始段階での計画となり、状況によりイベントの追加/縮小等で計画と異なることもあります。 その際はご了承の上、ご協力の程、宜しくお願い致します。</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令和6年度見守り活動委員 活動説明</dc:title>
  <dc:creator>User</dc:creator>
  <cp:lastModifiedBy>User</cp:lastModifiedBy>
  <cp:revision>32</cp:revision>
  <dcterms:created xsi:type="dcterms:W3CDTF">2024-02-04T12:09:00Z</dcterms:created>
  <dcterms:modified xsi:type="dcterms:W3CDTF">2024-04-24T22:28:08Z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1041-11.8.2.8498</vt:lpwstr>
  </property>
</Properties>
</file>