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handoutMasterIdLst>
    <p:handoutMasterId r:id="rId15"/>
  </p:handoutMasterIdLst>
  <p:sldIdLst>
    <p:sldId id="268" r:id="rId2"/>
    <p:sldId id="270" r:id="rId3"/>
    <p:sldId id="271" r:id="rId4"/>
    <p:sldId id="272" r:id="rId5"/>
    <p:sldId id="256" r:id="rId6"/>
    <p:sldId id="257" r:id="rId7"/>
    <p:sldId id="259" r:id="rId8"/>
    <p:sldId id="260" r:id="rId9"/>
    <p:sldId id="261" r:id="rId10"/>
    <p:sldId id="262" r:id="rId11"/>
    <p:sldId id="266" r:id="rId12"/>
    <p:sldId id="267" r:id="rId13"/>
    <p:sldId id="269" r:id="rId14"/>
  </p:sldIdLst>
  <p:sldSz cx="18288000" cy="10287000"/>
  <p:notesSz cx="9926638" cy="6797675"/>
  <p:embeddedFontLst>
    <p:embeddedFont>
      <p:font typeface="游ゴシック" panose="020B0400000000000000" pitchFamily="50" charset="-128"/>
      <p:regular r:id="rId16"/>
      <p:bold r:id="rId17"/>
    </p:embeddedFont>
    <p:embeddedFont>
      <p:font typeface="Calibri" panose="020F0502020204030204" pitchFamily="34" charset="0"/>
      <p:regular r:id="rId18"/>
      <p:bold r:id="rId19"/>
      <p:italic r:id="rId20"/>
      <p:boldItalic r:id="rId21"/>
    </p:embeddedFont>
    <p:embeddedFont>
      <p:font typeface="游ゴシック" panose="020B0400000000000000" pitchFamily="50" charset="-128"/>
      <p:regular r:id="rId16"/>
      <p:bold r:id="rId17"/>
    </p:embeddedFont>
    <p:embeddedFont>
      <p:font typeface="Cy Grotesk Key" panose="020B0600070205080204" charset="0"/>
      <p:regular r:id="rId22"/>
    </p:embeddedFont>
    <p:embeddedFont>
      <p:font typeface="BIZ UDPゴシック" panose="020B0400000000000000" pitchFamily="50" charset="-128"/>
      <p:regular r:id="rId23"/>
      <p:bold r:id="rId24"/>
    </p:embeddedFont>
    <p:embeddedFont>
      <p:font typeface="TT Firs Neue" panose="020B060007020508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F9C4D3-4CD0-4E2E-A42C-82CD90F80EAC}" v="5" dt="2025-02-16T07:03:05.9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2" d="100"/>
          <a:sy n="72" d="100"/>
        </p:scale>
        <p:origin x="6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雄太郎 山田" userId="d74aa28a3d37d32c" providerId="LiveId" clId="{2EF9C4D3-4CD0-4E2E-A42C-82CD90F80EAC}"/>
    <pc:docChg chg="undo custSel addSld delSld modSld">
      <pc:chgData name="雄太郎 山田" userId="d74aa28a3d37d32c" providerId="LiveId" clId="{2EF9C4D3-4CD0-4E2E-A42C-82CD90F80EAC}" dt="2025-02-16T07:03:36.293" v="374" actId="1076"/>
      <pc:docMkLst>
        <pc:docMk/>
      </pc:docMkLst>
      <pc:sldChg chg="addSp modSp mod">
        <pc:chgData name="雄太郎 山田" userId="d74aa28a3d37d32c" providerId="LiveId" clId="{2EF9C4D3-4CD0-4E2E-A42C-82CD90F80EAC}" dt="2025-02-16T06:36:27.219" v="259" actId="1076"/>
        <pc:sldMkLst>
          <pc:docMk/>
          <pc:sldMk cId="0" sldId="256"/>
        </pc:sldMkLst>
        <pc:spChg chg="mod">
          <ac:chgData name="雄太郎 山田" userId="d74aa28a3d37d32c" providerId="LiveId" clId="{2EF9C4D3-4CD0-4E2E-A42C-82CD90F80EAC}" dt="2025-02-16T06:32:44.274" v="125" actId="1076"/>
          <ac:spMkLst>
            <pc:docMk/>
            <pc:sldMk cId="0" sldId="256"/>
            <ac:spMk id="5" creationId="{00000000-0000-0000-0000-000000000000}"/>
          </ac:spMkLst>
        </pc:spChg>
        <pc:spChg chg="mod">
          <ac:chgData name="雄太郎 山田" userId="d74aa28a3d37d32c" providerId="LiveId" clId="{2EF9C4D3-4CD0-4E2E-A42C-82CD90F80EAC}" dt="2025-02-16T06:35:17.215" v="203" actId="1076"/>
          <ac:spMkLst>
            <pc:docMk/>
            <pc:sldMk cId="0" sldId="256"/>
            <ac:spMk id="6" creationId="{00000000-0000-0000-0000-000000000000}"/>
          </ac:spMkLst>
        </pc:spChg>
        <pc:spChg chg="mod">
          <ac:chgData name="雄太郎 山田" userId="d74aa28a3d37d32c" providerId="LiveId" clId="{2EF9C4D3-4CD0-4E2E-A42C-82CD90F80EAC}" dt="2025-02-16T06:32:38.434" v="124" actId="1076"/>
          <ac:spMkLst>
            <pc:docMk/>
            <pc:sldMk cId="0" sldId="256"/>
            <ac:spMk id="7" creationId="{00000000-0000-0000-0000-000000000000}"/>
          </ac:spMkLst>
        </pc:spChg>
        <pc:spChg chg="add mod">
          <ac:chgData name="雄太郎 山田" userId="d74aa28a3d37d32c" providerId="LiveId" clId="{2EF9C4D3-4CD0-4E2E-A42C-82CD90F80EAC}" dt="2025-02-16T06:35:03.947" v="201" actId="1076"/>
          <ac:spMkLst>
            <pc:docMk/>
            <pc:sldMk cId="0" sldId="256"/>
            <ac:spMk id="8" creationId="{AB58ACFF-908E-6583-88FB-CE087CD3541D}"/>
          </ac:spMkLst>
        </pc:spChg>
        <pc:spChg chg="add mod">
          <ac:chgData name="雄太郎 山田" userId="d74aa28a3d37d32c" providerId="LiveId" clId="{2EF9C4D3-4CD0-4E2E-A42C-82CD90F80EAC}" dt="2025-02-16T06:35:11.335" v="202" actId="1076"/>
          <ac:spMkLst>
            <pc:docMk/>
            <pc:sldMk cId="0" sldId="256"/>
            <ac:spMk id="9" creationId="{09E4225A-7234-57D3-76C3-865623A35029}"/>
          </ac:spMkLst>
        </pc:spChg>
        <pc:spChg chg="add mod">
          <ac:chgData name="雄太郎 山田" userId="d74aa28a3d37d32c" providerId="LiveId" clId="{2EF9C4D3-4CD0-4E2E-A42C-82CD90F80EAC}" dt="2025-02-16T06:36:27.219" v="259" actId="1076"/>
          <ac:spMkLst>
            <pc:docMk/>
            <pc:sldMk cId="0" sldId="256"/>
            <ac:spMk id="10" creationId="{5F483202-DD56-0697-3C02-A282D01DB386}"/>
          </ac:spMkLst>
        </pc:spChg>
      </pc:sldChg>
      <pc:sldChg chg="modSp mod">
        <pc:chgData name="雄太郎 山田" userId="d74aa28a3d37d32c" providerId="LiveId" clId="{2EF9C4D3-4CD0-4E2E-A42C-82CD90F80EAC}" dt="2025-02-16T06:50:47.931" v="338" actId="20577"/>
        <pc:sldMkLst>
          <pc:docMk/>
          <pc:sldMk cId="0" sldId="259"/>
        </pc:sldMkLst>
        <pc:spChg chg="mod">
          <ac:chgData name="雄太郎 山田" userId="d74aa28a3d37d32c" providerId="LiveId" clId="{2EF9C4D3-4CD0-4E2E-A42C-82CD90F80EAC}" dt="2025-02-16T06:50:47.931" v="338" actId="20577"/>
          <ac:spMkLst>
            <pc:docMk/>
            <pc:sldMk cId="0" sldId="259"/>
            <ac:spMk id="14" creationId="{00000000-0000-0000-0000-000000000000}"/>
          </ac:spMkLst>
        </pc:spChg>
      </pc:sldChg>
      <pc:sldChg chg="modSp mod">
        <pc:chgData name="雄太郎 山田" userId="d74aa28a3d37d32c" providerId="LiveId" clId="{2EF9C4D3-4CD0-4E2E-A42C-82CD90F80EAC}" dt="2025-02-16T06:50:32.116" v="295" actId="20577"/>
        <pc:sldMkLst>
          <pc:docMk/>
          <pc:sldMk cId="374436228" sldId="267"/>
        </pc:sldMkLst>
        <pc:spChg chg="mod">
          <ac:chgData name="雄太郎 山田" userId="d74aa28a3d37d32c" providerId="LiveId" clId="{2EF9C4D3-4CD0-4E2E-A42C-82CD90F80EAC}" dt="2025-02-16T06:50:32.116" v="295" actId="20577"/>
          <ac:spMkLst>
            <pc:docMk/>
            <pc:sldMk cId="374436228" sldId="267"/>
            <ac:spMk id="21" creationId="{00000000-0000-0000-0000-000000000000}"/>
          </ac:spMkLst>
        </pc:spChg>
      </pc:sldChg>
      <pc:sldChg chg="modSp mod">
        <pc:chgData name="雄太郎 山田" userId="d74aa28a3d37d32c" providerId="LiveId" clId="{2EF9C4D3-4CD0-4E2E-A42C-82CD90F80EAC}" dt="2025-02-16T06:31:41.060" v="98" actId="20577"/>
        <pc:sldMkLst>
          <pc:docMk/>
          <pc:sldMk cId="3851962686" sldId="268"/>
        </pc:sldMkLst>
        <pc:spChg chg="mod">
          <ac:chgData name="雄太郎 山田" userId="d74aa28a3d37d32c" providerId="LiveId" clId="{2EF9C4D3-4CD0-4E2E-A42C-82CD90F80EAC}" dt="2025-02-16T06:31:41.060" v="98" actId="20577"/>
          <ac:spMkLst>
            <pc:docMk/>
            <pc:sldMk cId="3851962686" sldId="268"/>
            <ac:spMk id="5" creationId="{00000000-0000-0000-0000-000000000000}"/>
          </ac:spMkLst>
        </pc:spChg>
      </pc:sldChg>
      <pc:sldChg chg="addSp modSp new mod setBg">
        <pc:chgData name="雄太郎 山田" userId="d74aa28a3d37d32c" providerId="LiveId" clId="{2EF9C4D3-4CD0-4E2E-A42C-82CD90F80EAC}" dt="2025-02-16T07:03:36.293" v="374" actId="1076"/>
        <pc:sldMkLst>
          <pc:docMk/>
          <pc:sldMk cId="3660444541" sldId="269"/>
        </pc:sldMkLst>
        <pc:spChg chg="add mod">
          <ac:chgData name="雄太郎 山田" userId="d74aa28a3d37d32c" providerId="LiveId" clId="{2EF9C4D3-4CD0-4E2E-A42C-82CD90F80EAC}" dt="2025-02-16T07:03:36.293" v="374" actId="1076"/>
          <ac:spMkLst>
            <pc:docMk/>
            <pc:sldMk cId="3660444541" sldId="269"/>
            <ac:spMk id="3" creationId="{AED524D3-7B6B-4B3D-387D-72491680AE5D}"/>
          </ac:spMkLst>
        </pc:spChg>
        <pc:spChg chg="add">
          <ac:chgData name="雄太郎 山田" userId="d74aa28a3d37d32c" providerId="LiveId" clId="{2EF9C4D3-4CD0-4E2E-A42C-82CD90F80EAC}" dt="2025-02-16T07:02:07.957" v="341" actId="26606"/>
          <ac:spMkLst>
            <pc:docMk/>
            <pc:sldMk cId="3660444541" sldId="269"/>
            <ac:spMk id="7" creationId="{5D9FC6AC-4A12-4825-8ABE-0732B8EF4D16}"/>
          </ac:spMkLst>
        </pc:spChg>
        <pc:picChg chg="add mod">
          <ac:chgData name="雄太郎 山田" userId="d74aa28a3d37d32c" providerId="LiveId" clId="{2EF9C4D3-4CD0-4E2E-A42C-82CD90F80EAC}" dt="2025-02-16T07:03:30.695" v="373" actId="1076"/>
          <ac:picMkLst>
            <pc:docMk/>
            <pc:sldMk cId="3660444541" sldId="269"/>
            <ac:picMk id="2" creationId="{3F209410-43F3-8A60-4350-DA75578F741E}"/>
          </ac:picMkLst>
        </pc:picChg>
      </pc:sldChg>
      <pc:sldChg chg="new del">
        <pc:chgData name="雄太郎 山田" userId="d74aa28a3d37d32c" providerId="LiveId" clId="{2EF9C4D3-4CD0-4E2E-A42C-82CD90F80EAC}" dt="2025-02-16T07:02:32.080" v="343" actId="2696"/>
        <pc:sldMkLst>
          <pc:docMk/>
          <pc:sldMk cId="4167007639" sldId="27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__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ja-JP" altLang="en-US" sz="3200"/>
              <a:t>男子（</a:t>
            </a:r>
            <a:r>
              <a:rPr lang="en-US" altLang="ja-JP" sz="3200"/>
              <a:t>T</a:t>
            </a:r>
            <a:r>
              <a:rPr lang="ja-JP" altLang="en-US" sz="3200"/>
              <a:t>スコアによる比較）</a:t>
            </a:r>
          </a:p>
        </c:rich>
      </c:tx>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radarChart>
        <c:radarStyle val="marker"/>
        <c:varyColors val="0"/>
        <c:ser>
          <c:idx val="0"/>
          <c:order val="0"/>
          <c:tx>
            <c:strRef>
              <c:f>Sheet1!$B$3</c:f>
              <c:strCache>
                <c:ptCount val="1"/>
                <c:pt idx="0">
                  <c:v>１年生</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Sheet1!$C$2:$J$2</c:f>
              <c:strCache>
                <c:ptCount val="8"/>
                <c:pt idx="0">
                  <c:v>握力</c:v>
                </c:pt>
                <c:pt idx="1">
                  <c:v>上体
起こし</c:v>
                </c:pt>
                <c:pt idx="2">
                  <c:v>長座
体前屈</c:v>
                </c:pt>
                <c:pt idx="3">
                  <c:v>反復
横とび</c:v>
                </c:pt>
                <c:pt idx="4">
                  <c:v>持久走</c:v>
                </c:pt>
                <c:pt idx="5">
                  <c:v>50ｍ走</c:v>
                </c:pt>
                <c:pt idx="6">
                  <c:v>立ち
幅とび</c:v>
                </c:pt>
                <c:pt idx="7">
                  <c:v>ﾎﾞｰﾙ投</c:v>
                </c:pt>
              </c:strCache>
            </c:strRef>
          </c:cat>
          <c:val>
            <c:numRef>
              <c:f>Sheet1!$C$3:$J$3</c:f>
              <c:numCache>
                <c:formatCode>General</c:formatCode>
                <c:ptCount val="8"/>
                <c:pt idx="0">
                  <c:v>44.56845238095238</c:v>
                </c:pt>
                <c:pt idx="1">
                  <c:v>49.186046511627907</c:v>
                </c:pt>
                <c:pt idx="2">
                  <c:v>52.524271844660198</c:v>
                </c:pt>
                <c:pt idx="3">
                  <c:v>53.324808184143222</c:v>
                </c:pt>
                <c:pt idx="4">
                  <c:v>51.00849400026965</c:v>
                </c:pt>
                <c:pt idx="5">
                  <c:v>51.123741007194248</c:v>
                </c:pt>
                <c:pt idx="6">
                  <c:v>52.45298119247699</c:v>
                </c:pt>
                <c:pt idx="7">
                  <c:v>50.034129692832764</c:v>
                </c:pt>
              </c:numCache>
            </c:numRef>
          </c:val>
          <c:extLst>
            <c:ext xmlns:c16="http://schemas.microsoft.com/office/drawing/2014/chart" uri="{C3380CC4-5D6E-409C-BE32-E72D297353CC}">
              <c16:uniqueId val="{00000000-341C-4F3E-9F2F-592FC96C1002}"/>
            </c:ext>
          </c:extLst>
        </c:ser>
        <c:ser>
          <c:idx val="1"/>
          <c:order val="1"/>
          <c:tx>
            <c:strRef>
              <c:f>Sheet1!$B$4</c:f>
              <c:strCache>
                <c:ptCount val="1"/>
                <c:pt idx="0">
                  <c:v>２年生</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Sheet1!$C$2:$J$2</c:f>
              <c:strCache>
                <c:ptCount val="8"/>
                <c:pt idx="0">
                  <c:v>握力</c:v>
                </c:pt>
                <c:pt idx="1">
                  <c:v>上体
起こし</c:v>
                </c:pt>
                <c:pt idx="2">
                  <c:v>長座
体前屈</c:v>
                </c:pt>
                <c:pt idx="3">
                  <c:v>反復
横とび</c:v>
                </c:pt>
                <c:pt idx="4">
                  <c:v>持久走</c:v>
                </c:pt>
                <c:pt idx="5">
                  <c:v>50ｍ走</c:v>
                </c:pt>
                <c:pt idx="6">
                  <c:v>立ち
幅とび</c:v>
                </c:pt>
                <c:pt idx="7">
                  <c:v>ﾎﾞｰﾙ投</c:v>
                </c:pt>
              </c:strCache>
            </c:strRef>
          </c:cat>
          <c:val>
            <c:numRef>
              <c:f>Sheet1!$C$4:$J$4</c:f>
              <c:numCache>
                <c:formatCode>General</c:formatCode>
                <c:ptCount val="8"/>
                <c:pt idx="0">
                  <c:v>46.854082998661312</c:v>
                </c:pt>
                <c:pt idx="1">
                  <c:v>52.011771000535049</c:v>
                </c:pt>
                <c:pt idx="2">
                  <c:v>60</c:v>
                </c:pt>
                <c:pt idx="3">
                  <c:v>55.047737650477373</c:v>
                </c:pt>
                <c:pt idx="4">
                  <c:v>55.04597876339988</c:v>
                </c:pt>
                <c:pt idx="5">
                  <c:v>51.105263157894733</c:v>
                </c:pt>
                <c:pt idx="6">
                  <c:v>52.063554335033352</c:v>
                </c:pt>
                <c:pt idx="7">
                  <c:v>52.227642276422763</c:v>
                </c:pt>
              </c:numCache>
            </c:numRef>
          </c:val>
          <c:extLst>
            <c:ext xmlns:c16="http://schemas.microsoft.com/office/drawing/2014/chart" uri="{C3380CC4-5D6E-409C-BE32-E72D297353CC}">
              <c16:uniqueId val="{00000001-341C-4F3E-9F2F-592FC96C1002}"/>
            </c:ext>
          </c:extLst>
        </c:ser>
        <c:ser>
          <c:idx val="2"/>
          <c:order val="2"/>
          <c:tx>
            <c:strRef>
              <c:f>Sheet1!$B$5</c:f>
              <c:strCache>
                <c:ptCount val="1"/>
                <c:pt idx="0">
                  <c:v>３年生</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Sheet1!$C$2:$J$2</c:f>
              <c:strCache>
                <c:ptCount val="8"/>
                <c:pt idx="0">
                  <c:v>握力</c:v>
                </c:pt>
                <c:pt idx="1">
                  <c:v>上体
起こし</c:v>
                </c:pt>
                <c:pt idx="2">
                  <c:v>長座
体前屈</c:v>
                </c:pt>
                <c:pt idx="3">
                  <c:v>反復
横とび</c:v>
                </c:pt>
                <c:pt idx="4">
                  <c:v>持久走</c:v>
                </c:pt>
                <c:pt idx="5">
                  <c:v>50ｍ走</c:v>
                </c:pt>
                <c:pt idx="6">
                  <c:v>立ち
幅とび</c:v>
                </c:pt>
                <c:pt idx="7">
                  <c:v>ﾎﾞｰﾙ投</c:v>
                </c:pt>
              </c:strCache>
            </c:strRef>
          </c:cat>
          <c:val>
            <c:numRef>
              <c:f>Sheet1!$C$5:$J$5</c:f>
              <c:numCache>
                <c:formatCode>General</c:formatCode>
                <c:ptCount val="8"/>
                <c:pt idx="0">
                  <c:v>45.539779130042824</c:v>
                </c:pt>
                <c:pt idx="1">
                  <c:v>47.105442712433735</c:v>
                </c:pt>
                <c:pt idx="2">
                  <c:v>54.349412372465451</c:v>
                </c:pt>
                <c:pt idx="3">
                  <c:v>49.88659444820582</c:v>
                </c:pt>
                <c:pt idx="4">
                  <c:v>48.298021007077494</c:v>
                </c:pt>
                <c:pt idx="5">
                  <c:v>49.61024769305488</c:v>
                </c:pt>
                <c:pt idx="6">
                  <c:v>46.370468867433665</c:v>
                </c:pt>
                <c:pt idx="7">
                  <c:v>47.283317800559182</c:v>
                </c:pt>
              </c:numCache>
            </c:numRef>
          </c:val>
          <c:extLst>
            <c:ext xmlns:c16="http://schemas.microsoft.com/office/drawing/2014/chart" uri="{C3380CC4-5D6E-409C-BE32-E72D297353CC}">
              <c16:uniqueId val="{00000002-341C-4F3E-9F2F-592FC96C1002}"/>
            </c:ext>
          </c:extLst>
        </c:ser>
        <c:dLbls>
          <c:showLegendKey val="0"/>
          <c:showVal val="0"/>
          <c:showCatName val="0"/>
          <c:showSerName val="0"/>
          <c:showPercent val="0"/>
          <c:showBubbleSize val="0"/>
        </c:dLbls>
        <c:axId val="1120150607"/>
        <c:axId val="1120165487"/>
      </c:radarChart>
      <c:catAx>
        <c:axId val="1120150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crossAx val="1120165487"/>
        <c:crosses val="autoZero"/>
        <c:auto val="1"/>
        <c:lblAlgn val="ctr"/>
        <c:lblOffset val="100"/>
        <c:noMultiLvlLbl val="0"/>
      </c:catAx>
      <c:valAx>
        <c:axId val="11201654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crossAx val="1120150607"/>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ja-JP" altLang="en-US" sz="3200"/>
              <a:t>女子（</a:t>
            </a:r>
            <a:r>
              <a:rPr lang="en-US" altLang="ja-JP" sz="3200"/>
              <a:t>T</a:t>
            </a:r>
            <a:r>
              <a:rPr lang="ja-JP" altLang="en-US" sz="3200"/>
              <a:t>スコアによる比較）</a:t>
            </a:r>
          </a:p>
        </c:rich>
      </c:tx>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radarChart>
        <c:radarStyle val="marker"/>
        <c:varyColors val="0"/>
        <c:ser>
          <c:idx val="0"/>
          <c:order val="0"/>
          <c:tx>
            <c:strRef>
              <c:f>Sheet1!$B$31</c:f>
              <c:strCache>
                <c:ptCount val="1"/>
                <c:pt idx="0">
                  <c:v>１年生</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Sheet1!$C$30:$J$30</c:f>
              <c:strCache>
                <c:ptCount val="8"/>
                <c:pt idx="0">
                  <c:v>握力</c:v>
                </c:pt>
                <c:pt idx="1">
                  <c:v>上体
起こし</c:v>
                </c:pt>
                <c:pt idx="2">
                  <c:v>長座
体前屈</c:v>
                </c:pt>
                <c:pt idx="3">
                  <c:v>反復
横とび</c:v>
                </c:pt>
                <c:pt idx="4">
                  <c:v>持久走</c:v>
                </c:pt>
                <c:pt idx="5">
                  <c:v>50ｍ走</c:v>
                </c:pt>
                <c:pt idx="6">
                  <c:v>立ち
幅とび</c:v>
                </c:pt>
                <c:pt idx="7">
                  <c:v>ﾎﾞｰﾙ投</c:v>
                </c:pt>
              </c:strCache>
            </c:strRef>
          </c:cat>
          <c:val>
            <c:numRef>
              <c:f>Sheet1!$C$31:$J$31</c:f>
              <c:numCache>
                <c:formatCode>General</c:formatCode>
                <c:ptCount val="8"/>
                <c:pt idx="0">
                  <c:v>47.75810609143943</c:v>
                </c:pt>
                <c:pt idx="1">
                  <c:v>47.817191444134451</c:v>
                </c:pt>
                <c:pt idx="2">
                  <c:v>55.714764538293949</c:v>
                </c:pt>
                <c:pt idx="3">
                  <c:v>53.014641608391607</c:v>
                </c:pt>
                <c:pt idx="4">
                  <c:v>49.451830640212719</c:v>
                </c:pt>
                <c:pt idx="5">
                  <c:v>50.172251061821612</c:v>
                </c:pt>
                <c:pt idx="6">
                  <c:v>51.693068622025457</c:v>
                </c:pt>
                <c:pt idx="7">
                  <c:v>50.097226193880466</c:v>
                </c:pt>
              </c:numCache>
            </c:numRef>
          </c:val>
          <c:extLst>
            <c:ext xmlns:c16="http://schemas.microsoft.com/office/drawing/2014/chart" uri="{C3380CC4-5D6E-409C-BE32-E72D297353CC}">
              <c16:uniqueId val="{00000000-F1AD-4008-9649-6D8A4E113523}"/>
            </c:ext>
          </c:extLst>
        </c:ser>
        <c:ser>
          <c:idx val="1"/>
          <c:order val="1"/>
          <c:tx>
            <c:strRef>
              <c:f>Sheet1!$B$32</c:f>
              <c:strCache>
                <c:ptCount val="1"/>
                <c:pt idx="0">
                  <c:v>２年生</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Sheet1!$C$30:$J$30</c:f>
              <c:strCache>
                <c:ptCount val="8"/>
                <c:pt idx="0">
                  <c:v>握力</c:v>
                </c:pt>
                <c:pt idx="1">
                  <c:v>上体
起こし</c:v>
                </c:pt>
                <c:pt idx="2">
                  <c:v>長座
体前屈</c:v>
                </c:pt>
                <c:pt idx="3">
                  <c:v>反復
横とび</c:v>
                </c:pt>
                <c:pt idx="4">
                  <c:v>持久走</c:v>
                </c:pt>
                <c:pt idx="5">
                  <c:v>50ｍ走</c:v>
                </c:pt>
                <c:pt idx="6">
                  <c:v>立ち
幅とび</c:v>
                </c:pt>
                <c:pt idx="7">
                  <c:v>ﾎﾞｰﾙ投</c:v>
                </c:pt>
              </c:strCache>
            </c:strRef>
          </c:cat>
          <c:val>
            <c:numRef>
              <c:f>Sheet1!$C$32:$J$32</c:f>
              <c:numCache>
                <c:formatCode>General</c:formatCode>
                <c:ptCount val="8"/>
                <c:pt idx="0">
                  <c:v>46.492492492492488</c:v>
                </c:pt>
                <c:pt idx="1">
                  <c:v>49.10891089108911</c:v>
                </c:pt>
                <c:pt idx="2">
                  <c:v>57.480245121754557</c:v>
                </c:pt>
                <c:pt idx="3">
                  <c:v>53.634746206174775</c:v>
                </c:pt>
                <c:pt idx="4">
                  <c:v>50.682333539476396</c:v>
                </c:pt>
                <c:pt idx="5">
                  <c:v>49.293040293040292</c:v>
                </c:pt>
                <c:pt idx="6">
                  <c:v>50.39478143002372</c:v>
                </c:pt>
                <c:pt idx="7">
                  <c:v>52.715099715099711</c:v>
                </c:pt>
              </c:numCache>
            </c:numRef>
          </c:val>
          <c:extLst>
            <c:ext xmlns:c16="http://schemas.microsoft.com/office/drawing/2014/chart" uri="{C3380CC4-5D6E-409C-BE32-E72D297353CC}">
              <c16:uniqueId val="{00000001-F1AD-4008-9649-6D8A4E113523}"/>
            </c:ext>
          </c:extLst>
        </c:ser>
        <c:ser>
          <c:idx val="2"/>
          <c:order val="2"/>
          <c:tx>
            <c:strRef>
              <c:f>Sheet1!$B$33</c:f>
              <c:strCache>
                <c:ptCount val="1"/>
                <c:pt idx="0">
                  <c:v>３年生</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Sheet1!$C$30:$J$30</c:f>
              <c:strCache>
                <c:ptCount val="8"/>
                <c:pt idx="0">
                  <c:v>握力</c:v>
                </c:pt>
                <c:pt idx="1">
                  <c:v>上体
起こし</c:v>
                </c:pt>
                <c:pt idx="2">
                  <c:v>長座
体前屈</c:v>
                </c:pt>
                <c:pt idx="3">
                  <c:v>反復
横とび</c:v>
                </c:pt>
                <c:pt idx="4">
                  <c:v>持久走</c:v>
                </c:pt>
                <c:pt idx="5">
                  <c:v>50ｍ走</c:v>
                </c:pt>
                <c:pt idx="6">
                  <c:v>立ち
幅とび</c:v>
                </c:pt>
                <c:pt idx="7">
                  <c:v>ﾎﾞｰﾙ投</c:v>
                </c:pt>
              </c:strCache>
            </c:strRef>
          </c:cat>
          <c:val>
            <c:numRef>
              <c:f>Sheet1!$C$33:$J$33</c:f>
              <c:numCache>
                <c:formatCode>General</c:formatCode>
                <c:ptCount val="8"/>
                <c:pt idx="0">
                  <c:v>45.819808572617561</c:v>
                </c:pt>
                <c:pt idx="1">
                  <c:v>44.629024449285886</c:v>
                </c:pt>
                <c:pt idx="2">
                  <c:v>56.161616161616166</c:v>
                </c:pt>
                <c:pt idx="3">
                  <c:v>50.471427105776137</c:v>
                </c:pt>
                <c:pt idx="4">
                  <c:v>44.237777777777787</c:v>
                </c:pt>
                <c:pt idx="5">
                  <c:v>49.4290680572269</c:v>
                </c:pt>
                <c:pt idx="6">
                  <c:v>45.306885364688831</c:v>
                </c:pt>
                <c:pt idx="7">
                  <c:v>49.561042524005487</c:v>
                </c:pt>
              </c:numCache>
            </c:numRef>
          </c:val>
          <c:extLst>
            <c:ext xmlns:c16="http://schemas.microsoft.com/office/drawing/2014/chart" uri="{C3380CC4-5D6E-409C-BE32-E72D297353CC}">
              <c16:uniqueId val="{00000002-F1AD-4008-9649-6D8A4E113523}"/>
            </c:ext>
          </c:extLst>
        </c:ser>
        <c:dLbls>
          <c:showLegendKey val="0"/>
          <c:showVal val="0"/>
          <c:showCatName val="0"/>
          <c:showSerName val="0"/>
          <c:showPercent val="0"/>
          <c:showBubbleSize val="0"/>
        </c:dLbls>
        <c:axId val="1298947503"/>
        <c:axId val="1298951343"/>
      </c:radarChart>
      <c:catAx>
        <c:axId val="1298947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crossAx val="1298951343"/>
        <c:crosses val="autoZero"/>
        <c:auto val="1"/>
        <c:lblAlgn val="ctr"/>
        <c:lblOffset val="100"/>
        <c:noMultiLvlLbl val="0"/>
      </c:catAx>
      <c:valAx>
        <c:axId val="12989513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crossAx val="1298947503"/>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0.74384</cdr:x>
      <cdr:y>0.416</cdr:y>
    </cdr:from>
    <cdr:to>
      <cdr:x>0.89163</cdr:x>
      <cdr:y>0.528</cdr:y>
    </cdr:to>
    <cdr:sp macro="" textlink="">
      <cdr:nvSpPr>
        <cdr:cNvPr id="2" name="テキスト ボックス 1"/>
        <cdr:cNvSpPr txBox="1"/>
      </cdr:nvSpPr>
      <cdr:spPr>
        <a:xfrm xmlns:a="http://schemas.openxmlformats.org/drawingml/2006/main">
          <a:off x="11506200" y="3962400"/>
          <a:ext cx="2286000" cy="1066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6000" dirty="0" smtClean="0">
              <a:solidFill>
                <a:srgbClr val="FF0000"/>
              </a:solidFill>
            </a:rPr>
            <a:t>Good!</a:t>
          </a:r>
          <a:endParaRPr lang="ja-JP" altLang="en-US" sz="6000" dirty="0">
            <a:solidFill>
              <a:srgbClr val="FF0000"/>
            </a:solidFill>
          </a:endParaRPr>
        </a:p>
      </cdr:txBody>
    </cdr:sp>
  </cdr:relSizeAnchor>
  <cdr:relSizeAnchor xmlns:cdr="http://schemas.openxmlformats.org/drawingml/2006/chartDrawing">
    <cdr:from>
      <cdr:x>0.65353</cdr:x>
      <cdr:y>0.51333</cdr:y>
    </cdr:from>
    <cdr:to>
      <cdr:x>0.81117</cdr:x>
      <cdr:y>0.68933</cdr:y>
    </cdr:to>
    <cdr:sp macro="" textlink="">
      <cdr:nvSpPr>
        <cdr:cNvPr id="3" name="楕円 2"/>
        <cdr:cNvSpPr/>
      </cdr:nvSpPr>
      <cdr:spPr>
        <a:xfrm xmlns:a="http://schemas.openxmlformats.org/drawingml/2006/main">
          <a:off x="10109200" y="4889500"/>
          <a:ext cx="2438400" cy="1676400"/>
        </a:xfrm>
        <a:prstGeom xmlns:a="http://schemas.openxmlformats.org/drawingml/2006/main" prst="ellipse">
          <a:avLst/>
        </a:prstGeom>
        <a:noFill xmlns:a="http://schemas.openxmlformats.org/drawingml/2006/main"/>
        <a:ln xmlns:a="http://schemas.openxmlformats.org/drawingml/2006/main" w="571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0.56167</cdr:x>
      <cdr:y>0.176</cdr:y>
    </cdr:from>
    <cdr:to>
      <cdr:x>0.70946</cdr:x>
      <cdr:y>0.288</cdr:y>
    </cdr:to>
    <cdr:sp macro="" textlink="">
      <cdr:nvSpPr>
        <cdr:cNvPr id="4" name="テキスト ボックス 1"/>
        <cdr:cNvSpPr txBox="1"/>
      </cdr:nvSpPr>
      <cdr:spPr>
        <a:xfrm xmlns:a="http://schemas.openxmlformats.org/drawingml/2006/main">
          <a:off x="8688284" y="1676400"/>
          <a:ext cx="2286000" cy="1066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6000" dirty="0" smtClean="0">
              <a:solidFill>
                <a:schemeClr val="accent1">
                  <a:lumMod val="75000"/>
                </a:schemeClr>
              </a:solidFill>
            </a:rPr>
            <a:t>Bad</a:t>
          </a:r>
          <a:endParaRPr lang="ja-JP" altLang="en-US" sz="6000" dirty="0">
            <a:solidFill>
              <a:schemeClr val="accent1">
                <a:lumMod val="75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0.65625</cdr:x>
      <cdr:y>0.48837</cdr:y>
    </cdr:from>
    <cdr:to>
      <cdr:x>0.82292</cdr:x>
      <cdr:y>0.65891</cdr:y>
    </cdr:to>
    <cdr:sp macro="" textlink="">
      <cdr:nvSpPr>
        <cdr:cNvPr id="2" name="楕円 1"/>
        <cdr:cNvSpPr/>
      </cdr:nvSpPr>
      <cdr:spPr>
        <a:xfrm xmlns:a="http://schemas.openxmlformats.org/drawingml/2006/main">
          <a:off x="9601200" y="4800600"/>
          <a:ext cx="2438400" cy="1676400"/>
        </a:xfrm>
        <a:prstGeom xmlns:a="http://schemas.openxmlformats.org/drawingml/2006/main" prst="ellipse">
          <a:avLst/>
        </a:prstGeom>
        <a:noFill xmlns:a="http://schemas.openxmlformats.org/drawingml/2006/main"/>
        <a:ln xmlns:a="http://schemas.openxmlformats.org/drawingml/2006/main" w="571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0.79688</cdr:x>
      <cdr:y>0.44574</cdr:y>
    </cdr:from>
    <cdr:to>
      <cdr:x>0.95313</cdr:x>
      <cdr:y>0.55426</cdr:y>
    </cdr:to>
    <cdr:sp macro="" textlink="">
      <cdr:nvSpPr>
        <cdr:cNvPr id="3" name="テキスト ボックス 1"/>
        <cdr:cNvSpPr txBox="1"/>
      </cdr:nvSpPr>
      <cdr:spPr>
        <a:xfrm xmlns:a="http://schemas.openxmlformats.org/drawingml/2006/main">
          <a:off x="11658600" y="4381500"/>
          <a:ext cx="2286000" cy="1066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6000" dirty="0" smtClean="0">
              <a:solidFill>
                <a:srgbClr val="FF0000"/>
              </a:solidFill>
            </a:rPr>
            <a:t>Good!</a:t>
          </a:r>
          <a:endParaRPr lang="ja-JP" altLang="en-US" sz="6000" dirty="0">
            <a:solidFill>
              <a:srgbClr val="FF0000"/>
            </a:solidFill>
          </a:endParaRPr>
        </a:p>
      </cdr:txBody>
    </cdr:sp>
  </cdr:relSizeAnchor>
  <cdr:relSizeAnchor xmlns:cdr="http://schemas.openxmlformats.org/drawingml/2006/chartDrawing">
    <cdr:from>
      <cdr:x>0.57292</cdr:x>
      <cdr:y>0.16515</cdr:y>
    </cdr:from>
    <cdr:to>
      <cdr:x>0.72917</cdr:x>
      <cdr:y>0.27368</cdr:y>
    </cdr:to>
    <cdr:sp macro="" textlink="">
      <cdr:nvSpPr>
        <cdr:cNvPr id="5" name="テキスト ボックス 1"/>
        <cdr:cNvSpPr txBox="1"/>
      </cdr:nvSpPr>
      <cdr:spPr>
        <a:xfrm xmlns:a="http://schemas.openxmlformats.org/drawingml/2006/main">
          <a:off x="8382000" y="1623391"/>
          <a:ext cx="2286000" cy="1066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6000" dirty="0" smtClean="0">
              <a:solidFill>
                <a:schemeClr val="accent1">
                  <a:lumMod val="75000"/>
                </a:schemeClr>
              </a:solidFill>
            </a:rPr>
            <a:t>Bad</a:t>
          </a:r>
          <a:endParaRPr lang="ja-JP" altLang="en-US" sz="6000" dirty="0">
            <a:solidFill>
              <a:schemeClr val="accent1">
                <a:lumMod val="75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2799" y="0"/>
            <a:ext cx="4301543" cy="341064"/>
          </a:xfrm>
          <a:prstGeom prst="rect">
            <a:avLst/>
          </a:prstGeom>
        </p:spPr>
        <p:txBody>
          <a:bodyPr vert="horz" lIns="91440" tIns="45720" rIns="91440" bIns="45720" rtlCol="0"/>
          <a:lstStyle>
            <a:lvl1pPr algn="r">
              <a:defRPr sz="1200"/>
            </a:lvl1pPr>
          </a:lstStyle>
          <a:p>
            <a:fld id="{A3A6E5FF-B0F6-4713-9531-71B59F1C8CE0}" type="datetimeFigureOut">
              <a:rPr kumimoji="1" lang="ja-JP" altLang="en-US" smtClean="0"/>
              <a:t>2025/9/5</a:t>
            </a:fld>
            <a:endParaRPr kumimoji="1" lang="ja-JP" altLang="en-US"/>
          </a:p>
        </p:txBody>
      </p:sp>
      <p:sp>
        <p:nvSpPr>
          <p:cNvPr id="4" name="フッター プレースホルダー 3"/>
          <p:cNvSpPr>
            <a:spLocks noGrp="1"/>
          </p:cNvSpPr>
          <p:nvPr>
            <p:ph type="ftr" sz="quarter" idx="2"/>
          </p:nvPr>
        </p:nvSpPr>
        <p:spPr>
          <a:xfrm>
            <a:off x="1" y="6456612"/>
            <a:ext cx="4301543" cy="341064"/>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2799" y="6456612"/>
            <a:ext cx="4301543" cy="341064"/>
          </a:xfrm>
          <a:prstGeom prst="rect">
            <a:avLst/>
          </a:prstGeom>
        </p:spPr>
        <p:txBody>
          <a:bodyPr vert="horz" lIns="91440" tIns="45720" rIns="91440" bIns="45720" rtlCol="0" anchor="b"/>
          <a:lstStyle>
            <a:lvl1pPr algn="r">
              <a:defRPr sz="1200"/>
            </a:lvl1pPr>
          </a:lstStyle>
          <a:p>
            <a:fld id="{0E6F5CAE-6ABE-445F-B28D-60514CE7505B}" type="slidenum">
              <a:rPr kumimoji="1" lang="ja-JP" altLang="en-US" smtClean="0"/>
              <a:t>‹#›</a:t>
            </a:fld>
            <a:endParaRPr kumimoji="1" lang="ja-JP" altLang="en-US"/>
          </a:p>
        </p:txBody>
      </p:sp>
    </p:spTree>
    <p:extLst>
      <p:ext uri="{BB962C8B-B14F-4D97-AF65-F5344CB8AC3E}">
        <p14:creationId xmlns:p14="http://schemas.microsoft.com/office/powerpoint/2010/main" val="13491096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143000" y="-114300"/>
            <a:ext cx="12725400" cy="107823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TextBox 5"/>
          <p:cNvSpPr txBox="1"/>
          <p:nvPr/>
        </p:nvSpPr>
        <p:spPr>
          <a:xfrm>
            <a:off x="280632" y="3804792"/>
            <a:ext cx="10287000" cy="4488408"/>
          </a:xfrm>
          <a:prstGeom prst="rect">
            <a:avLst/>
          </a:prstGeom>
        </p:spPr>
        <p:txBody>
          <a:bodyPr wrap="square" lIns="0" tIns="0" rIns="0" bIns="0" rtlCol="0" anchor="t">
            <a:spAutoFit/>
          </a:bodyPr>
          <a:lstStyle/>
          <a:p>
            <a:pPr marL="0" lvl="0" indent="0" algn="l">
              <a:lnSpc>
                <a:spcPts val="7026"/>
              </a:lnSpc>
              <a:spcBef>
                <a:spcPct val="0"/>
              </a:spcBef>
            </a:pPr>
            <a:r>
              <a:rPr lang="ja-JP" altLang="en-US" sz="11500" spc="46" dirty="0">
                <a:solidFill>
                  <a:srgbClr val="FFFFFF"/>
                </a:solidFill>
                <a:latin typeface="BIZ UDPゴシック" panose="020B0400000000000000" pitchFamily="50" charset="-128"/>
                <a:ea typeface="BIZ UDPゴシック" panose="020B0400000000000000" pitchFamily="50" charset="-128"/>
                <a:cs typeface="Cy Grotesk Key"/>
                <a:sym typeface="Cy Grotesk Key"/>
              </a:rPr>
              <a:t>体力向上講座</a:t>
            </a:r>
            <a:endParaRPr lang="en-US" altLang="ja-JP" sz="11500" spc="46" dirty="0">
              <a:solidFill>
                <a:srgbClr val="FFFFFF"/>
              </a:solidFill>
              <a:latin typeface="BIZ UDPゴシック" panose="020B0400000000000000" pitchFamily="50" charset="-128"/>
              <a:ea typeface="BIZ UDPゴシック" panose="020B0400000000000000" pitchFamily="50" charset="-128"/>
              <a:cs typeface="Cy Grotesk Key"/>
              <a:sym typeface="Cy Grotesk Key"/>
            </a:endParaRPr>
          </a:p>
          <a:p>
            <a:pPr marL="0" lvl="0" indent="0" algn="l">
              <a:lnSpc>
                <a:spcPts val="7026"/>
              </a:lnSpc>
              <a:spcBef>
                <a:spcPct val="0"/>
              </a:spcBef>
            </a:pPr>
            <a:endParaRPr lang="en-US" altLang="ja-JP" sz="11500" spc="46" dirty="0">
              <a:solidFill>
                <a:srgbClr val="FFFFFF"/>
              </a:solidFill>
              <a:latin typeface="BIZ UDPゴシック" panose="020B0400000000000000" pitchFamily="50" charset="-128"/>
              <a:ea typeface="BIZ UDPゴシック" panose="020B0400000000000000" pitchFamily="50" charset="-128"/>
              <a:cs typeface="Cy Grotesk Key"/>
              <a:sym typeface="Cy Grotesk Key"/>
            </a:endParaRPr>
          </a:p>
          <a:p>
            <a:pPr marL="0" lvl="0" indent="0" algn="ctr">
              <a:lnSpc>
                <a:spcPts val="7026"/>
              </a:lnSpc>
              <a:spcBef>
                <a:spcPct val="0"/>
              </a:spcBef>
            </a:pPr>
            <a:r>
              <a:rPr lang="ja-JP" altLang="en-US" sz="6600" spc="46" dirty="0">
                <a:solidFill>
                  <a:srgbClr val="FFFFFF"/>
                </a:solidFill>
                <a:latin typeface="BIZ UDPゴシック" panose="020B0400000000000000" pitchFamily="50" charset="-128"/>
                <a:ea typeface="BIZ UDPゴシック" panose="020B0400000000000000" pitchFamily="50" charset="-128"/>
                <a:cs typeface="Cy Grotesk Key"/>
                <a:sym typeface="Cy Grotesk Key"/>
              </a:rPr>
              <a:t>～体力向上って難しい？～</a:t>
            </a:r>
            <a:endParaRPr lang="en-US" altLang="ja-JP" sz="6600" spc="46" dirty="0">
              <a:solidFill>
                <a:srgbClr val="FFFFFF"/>
              </a:solidFill>
              <a:latin typeface="BIZ UDPゴシック" panose="020B0400000000000000" pitchFamily="50" charset="-128"/>
              <a:ea typeface="BIZ UDPゴシック" panose="020B0400000000000000" pitchFamily="50" charset="-128"/>
              <a:cs typeface="Cy Grotesk Key"/>
              <a:sym typeface="Cy Grotesk Key"/>
            </a:endParaRPr>
          </a:p>
          <a:p>
            <a:pPr marL="0" lvl="0" indent="0" algn="ctr">
              <a:lnSpc>
                <a:spcPts val="7026"/>
              </a:lnSpc>
              <a:spcBef>
                <a:spcPct val="0"/>
              </a:spcBef>
            </a:pPr>
            <a:endParaRPr lang="en-US" altLang="ja-JP" sz="6600" spc="46" dirty="0">
              <a:solidFill>
                <a:srgbClr val="FFFFFF"/>
              </a:solidFill>
              <a:latin typeface="BIZ UDPゴシック" panose="020B0400000000000000" pitchFamily="50" charset="-128"/>
              <a:ea typeface="BIZ UDPゴシック" panose="020B0400000000000000" pitchFamily="50" charset="-128"/>
              <a:cs typeface="Cy Grotesk Key"/>
              <a:sym typeface="Cy Grotesk Key"/>
            </a:endParaRPr>
          </a:p>
          <a:p>
            <a:pPr marL="0" lvl="0" indent="0" algn="ctr">
              <a:lnSpc>
                <a:spcPts val="7026"/>
              </a:lnSpc>
              <a:spcBef>
                <a:spcPct val="0"/>
              </a:spcBef>
            </a:pPr>
            <a:r>
              <a:rPr lang="ja-JP" altLang="en-US" sz="6600" spc="46" dirty="0">
                <a:solidFill>
                  <a:srgbClr val="FFFFFF"/>
                </a:solidFill>
                <a:latin typeface="BIZ UDPゴシック" panose="020B0400000000000000" pitchFamily="50" charset="-128"/>
                <a:ea typeface="BIZ UDPゴシック" panose="020B0400000000000000" pitchFamily="50" charset="-128"/>
                <a:cs typeface="Cy Grotesk Key"/>
                <a:sym typeface="Cy Grotesk Key"/>
              </a:rPr>
              <a:t>体育委員会</a:t>
            </a:r>
            <a:endParaRPr lang="en-US" sz="6600" u="none" strike="noStrike" spc="46" dirty="0">
              <a:solidFill>
                <a:srgbClr val="FFFFFF"/>
              </a:solidFill>
              <a:latin typeface="BIZ UDPゴシック" panose="020B0400000000000000" pitchFamily="50" charset="-128"/>
              <a:ea typeface="BIZ UDPゴシック" panose="020B0400000000000000" pitchFamily="50" charset="-128"/>
              <a:cs typeface="Cy Grotesk Key"/>
              <a:sym typeface="Cy Grotesk Key"/>
            </a:endParaRPr>
          </a:p>
        </p:txBody>
      </p:sp>
      <p:pic>
        <p:nvPicPr>
          <p:cNvPr id="1026" name="Picture 2" descr="https://media-private.canva.com/i2_CI/MAGfCvi2_CI/1/p.jpg?X-Amz-Algorithm=AWS4-HMAC-SHA256&amp;X-Amz-Credential=AKIAJWF6QO3UH4PAAJ6Q%2F20250214%2Fus-east-1%2Fs3%2Faws4_request&amp;X-Amz-Date=20250214T003550Z&amp;X-Amz-Expires=23886&amp;X-Amz-Signature=19440118ccee7537dedd5c02a873064b288c3452d774e777213a61d67c9f25f1&amp;X-Amz-SignedHeaders=host%3Bx-amz-expected-bucket-owner&amp;response-expires=Fri%2C%2014%20Feb%202025%2007%3A13%3A56%20GM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4800" y="2781300"/>
            <a:ext cx="6266390" cy="35418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048595" y="7429500"/>
            <a:ext cx="5638800" cy="577081"/>
          </a:xfrm>
          <a:prstGeom prst="rect">
            <a:avLst/>
          </a:prstGeom>
        </p:spPr>
        <p:txBody>
          <a:bodyPr wrap="square" lIns="0" tIns="0" rIns="0" bIns="0" rtlCol="0" anchor="t">
            <a:spAutoFit/>
          </a:bodyPr>
          <a:lstStyle/>
          <a:p>
            <a:pPr marL="0" lvl="0" indent="0" algn="l">
              <a:lnSpc>
                <a:spcPts val="4452"/>
              </a:lnSpc>
            </a:pPr>
            <a:r>
              <a:rPr lang="ja-JP" altLang="en-US" sz="3710" spc="22" dirty="0" smtClean="0">
                <a:solidFill>
                  <a:srgbClr val="000000"/>
                </a:solidFill>
                <a:latin typeface="Cy Grotesk Key"/>
                <a:ea typeface="BIZ UDPゴシック" panose="020B0400000000000000" pitchFamily="50" charset="-128"/>
                <a:cs typeface="Cy Grotesk Key"/>
                <a:sym typeface="Cy Grotesk Key"/>
              </a:rPr>
              <a:t>７</a:t>
            </a:r>
            <a:r>
              <a:rPr lang="ja-JP" altLang="en-US" sz="3710" u="none" strike="noStrike" spc="22" dirty="0" smtClean="0">
                <a:solidFill>
                  <a:srgbClr val="000000"/>
                </a:solidFill>
                <a:latin typeface="Cy Grotesk Key"/>
                <a:ea typeface="BIZ UDPゴシック" panose="020B0400000000000000" pitchFamily="50" charset="-128"/>
                <a:cs typeface="Cy Grotesk Key"/>
                <a:sym typeface="Cy Grotesk Key"/>
              </a:rPr>
              <a:t>月７日（月）</a:t>
            </a:r>
            <a:r>
              <a:rPr lang="ja-JP" altLang="en-US" sz="3710" u="none" strike="noStrike" spc="22" dirty="0">
                <a:solidFill>
                  <a:srgbClr val="000000"/>
                </a:solidFill>
                <a:latin typeface="Cy Grotesk Key"/>
                <a:ea typeface="BIZ UDPゴシック" panose="020B0400000000000000" pitchFamily="50" charset="-128"/>
                <a:cs typeface="Cy Grotesk Key"/>
                <a:sym typeface="Cy Grotesk Key"/>
              </a:rPr>
              <a:t>　</a:t>
            </a:r>
            <a:r>
              <a:rPr lang="ja-JP" altLang="en-US" sz="3710" spc="22" dirty="0">
                <a:solidFill>
                  <a:srgbClr val="000000"/>
                </a:solidFill>
                <a:latin typeface="Cy Grotesk Key"/>
                <a:ea typeface="BIZ UDPゴシック" panose="020B0400000000000000" pitchFamily="50" charset="-128"/>
                <a:cs typeface="Cy Grotesk Key"/>
                <a:sym typeface="Cy Grotesk Key"/>
              </a:rPr>
              <a:t>生徒集会</a:t>
            </a:r>
            <a:endParaRPr lang="en-US" sz="3710" u="none" strike="noStrike" spc="22" dirty="0">
              <a:solidFill>
                <a:srgbClr val="000000"/>
              </a:solidFill>
              <a:latin typeface="BIZ UDPゴシック" panose="020B0400000000000000" pitchFamily="50" charset="-128"/>
              <a:ea typeface="BIZ UDPゴシック" panose="020B0400000000000000" pitchFamily="50" charset="-128"/>
              <a:cs typeface="Cy Grotesk Key"/>
              <a:sym typeface="Cy Grotesk Key"/>
            </a:endParaRPr>
          </a:p>
        </p:txBody>
      </p:sp>
    </p:spTree>
    <p:extLst>
      <p:ext uri="{BB962C8B-B14F-4D97-AF65-F5344CB8AC3E}">
        <p14:creationId xmlns:p14="http://schemas.microsoft.com/office/powerpoint/2010/main" val="3851962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378803" y="-578370"/>
            <a:ext cx="11583247" cy="8053968"/>
            <a:chOff x="0" y="0"/>
            <a:chExt cx="4515755" cy="3139858"/>
          </a:xfrm>
        </p:grpSpPr>
        <p:sp>
          <p:nvSpPr>
            <p:cNvPr id="3" name="Freeform 3"/>
            <p:cNvSpPr/>
            <p:nvPr/>
          </p:nvSpPr>
          <p:spPr>
            <a:xfrm>
              <a:off x="0" y="0"/>
              <a:ext cx="4515755" cy="3139858"/>
            </a:xfrm>
            <a:custGeom>
              <a:avLst/>
              <a:gdLst/>
              <a:ahLst/>
              <a:cxnLst/>
              <a:rect l="l" t="t" r="r" b="b"/>
              <a:pathLst>
                <a:path w="4515755" h="3139858">
                  <a:moveTo>
                    <a:pt x="54138" y="0"/>
                  </a:moveTo>
                  <a:lnTo>
                    <a:pt x="4461617" y="0"/>
                  </a:lnTo>
                  <a:cubicBezTo>
                    <a:pt x="4491517" y="0"/>
                    <a:pt x="4515755" y="24238"/>
                    <a:pt x="4515755" y="54138"/>
                  </a:cubicBezTo>
                  <a:lnTo>
                    <a:pt x="4515755" y="3085719"/>
                  </a:lnTo>
                  <a:cubicBezTo>
                    <a:pt x="4515755" y="3100078"/>
                    <a:pt x="4510051" y="3113848"/>
                    <a:pt x="4499898" y="3124001"/>
                  </a:cubicBezTo>
                  <a:cubicBezTo>
                    <a:pt x="4489745" y="3134154"/>
                    <a:pt x="4475975" y="3139858"/>
                    <a:pt x="4461617" y="3139858"/>
                  </a:cubicBezTo>
                  <a:lnTo>
                    <a:pt x="54138" y="3139858"/>
                  </a:lnTo>
                  <a:cubicBezTo>
                    <a:pt x="39780" y="3139858"/>
                    <a:pt x="26010" y="3134154"/>
                    <a:pt x="15857" y="3124001"/>
                  </a:cubicBezTo>
                  <a:cubicBezTo>
                    <a:pt x="5704" y="3113848"/>
                    <a:pt x="0" y="3100078"/>
                    <a:pt x="0" y="3085719"/>
                  </a:cubicBezTo>
                  <a:lnTo>
                    <a:pt x="0" y="54138"/>
                  </a:lnTo>
                  <a:cubicBezTo>
                    <a:pt x="0" y="39780"/>
                    <a:pt x="5704" y="26010"/>
                    <a:pt x="15857" y="15857"/>
                  </a:cubicBezTo>
                  <a:cubicBezTo>
                    <a:pt x="26010" y="5704"/>
                    <a:pt x="39780" y="0"/>
                    <a:pt x="54138" y="0"/>
                  </a:cubicBezTo>
                  <a:close/>
                </a:path>
              </a:pathLst>
            </a:custGeom>
            <a:solidFill>
              <a:srgbClr val="02A04A"/>
            </a:solidFill>
          </p:spPr>
          <p:txBody>
            <a:bodyPr/>
            <a:lstStyle/>
            <a:p>
              <a:endParaRPr lang="ja-JP" altLang="en-US"/>
            </a:p>
          </p:txBody>
        </p:sp>
        <p:sp>
          <p:nvSpPr>
            <p:cNvPr id="4" name="TextBox 4"/>
            <p:cNvSpPr txBox="1"/>
            <p:nvPr/>
          </p:nvSpPr>
          <p:spPr>
            <a:xfrm>
              <a:off x="0" y="-19050"/>
              <a:ext cx="4515755" cy="3158908"/>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15378803" y="7475598"/>
            <a:ext cx="2909197" cy="3450539"/>
            <a:chOff x="0" y="0"/>
            <a:chExt cx="670331" cy="795066"/>
          </a:xfrm>
        </p:grpSpPr>
        <p:sp>
          <p:nvSpPr>
            <p:cNvPr id="6" name="Freeform 6"/>
            <p:cNvSpPr/>
            <p:nvPr/>
          </p:nvSpPr>
          <p:spPr>
            <a:xfrm>
              <a:off x="0" y="0"/>
              <a:ext cx="670331" cy="795066"/>
            </a:xfrm>
            <a:custGeom>
              <a:avLst/>
              <a:gdLst/>
              <a:ahLst/>
              <a:cxnLst/>
              <a:rect l="l" t="t" r="r" b="b"/>
              <a:pathLst>
                <a:path w="670331" h="795066">
                  <a:moveTo>
                    <a:pt x="223564" y="19070"/>
                  </a:moveTo>
                  <a:cubicBezTo>
                    <a:pt x="257820" y="7556"/>
                    <a:pt x="297000" y="0"/>
                    <a:pt x="335346" y="0"/>
                  </a:cubicBezTo>
                  <a:cubicBezTo>
                    <a:pt x="373693" y="0"/>
                    <a:pt x="410592" y="6476"/>
                    <a:pt x="444596" y="17990"/>
                  </a:cubicBezTo>
                  <a:cubicBezTo>
                    <a:pt x="445320" y="18350"/>
                    <a:pt x="446043" y="18350"/>
                    <a:pt x="446766" y="18710"/>
                  </a:cubicBezTo>
                  <a:cubicBezTo>
                    <a:pt x="574466" y="64765"/>
                    <a:pt x="668522" y="186379"/>
                    <a:pt x="670331" y="328108"/>
                  </a:cubicBezTo>
                  <a:lnTo>
                    <a:pt x="670331" y="795066"/>
                  </a:lnTo>
                  <a:lnTo>
                    <a:pt x="0" y="795066"/>
                  </a:lnTo>
                  <a:lnTo>
                    <a:pt x="0" y="328455"/>
                  </a:lnTo>
                  <a:cubicBezTo>
                    <a:pt x="1809" y="185660"/>
                    <a:pt x="94418" y="64045"/>
                    <a:pt x="223564" y="19070"/>
                  </a:cubicBezTo>
                  <a:close/>
                </a:path>
              </a:pathLst>
            </a:custGeom>
            <a:solidFill>
              <a:srgbClr val="FFADCF"/>
            </a:solidFill>
          </p:spPr>
          <p:txBody>
            <a:bodyPr/>
            <a:lstStyle/>
            <a:p>
              <a:endParaRPr lang="ja-JP" altLang="en-US"/>
            </a:p>
          </p:txBody>
        </p:sp>
        <p:sp>
          <p:nvSpPr>
            <p:cNvPr id="7" name="TextBox 7"/>
            <p:cNvSpPr txBox="1"/>
            <p:nvPr/>
          </p:nvSpPr>
          <p:spPr>
            <a:xfrm>
              <a:off x="0" y="107950"/>
              <a:ext cx="670331" cy="687116"/>
            </a:xfrm>
            <a:prstGeom prst="rect">
              <a:avLst/>
            </a:prstGeom>
          </p:spPr>
          <p:txBody>
            <a:bodyPr lIns="50800" tIns="50800" rIns="50800" bIns="50800" rtlCol="0" anchor="ctr"/>
            <a:lstStyle/>
            <a:p>
              <a:pPr algn="ctr">
                <a:lnSpc>
                  <a:spcPts val="2160"/>
                </a:lnSpc>
              </a:pPr>
              <a:endParaRPr/>
            </a:p>
          </p:txBody>
        </p:sp>
      </p:grpSp>
      <p:grpSp>
        <p:nvGrpSpPr>
          <p:cNvPr id="8" name="Group 8"/>
          <p:cNvGrpSpPr/>
          <p:nvPr/>
        </p:nvGrpSpPr>
        <p:grpSpPr>
          <a:xfrm>
            <a:off x="979130" y="1976233"/>
            <a:ext cx="3086100" cy="1543050"/>
            <a:chOff x="0" y="0"/>
            <a:chExt cx="812800" cy="406400"/>
          </a:xfrm>
        </p:grpSpPr>
        <p:sp>
          <p:nvSpPr>
            <p:cNvPr id="9" name="Freeform 9"/>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FFADCF"/>
            </a:solidFill>
          </p:spPr>
          <p:txBody>
            <a:bodyPr/>
            <a:lstStyle/>
            <a:p>
              <a:endParaRPr lang="ja-JP" altLang="en-US"/>
            </a:p>
          </p:txBody>
        </p:sp>
        <p:sp>
          <p:nvSpPr>
            <p:cNvPr id="10" name="TextBox 10"/>
            <p:cNvSpPr txBox="1"/>
            <p:nvPr/>
          </p:nvSpPr>
          <p:spPr>
            <a:xfrm>
              <a:off x="0" y="-19050"/>
              <a:ext cx="812800" cy="425450"/>
            </a:xfrm>
            <a:prstGeom prst="rect">
              <a:avLst/>
            </a:prstGeom>
          </p:spPr>
          <p:txBody>
            <a:bodyPr lIns="50800" tIns="50800" rIns="50800" bIns="50800" rtlCol="0" anchor="ctr"/>
            <a:lstStyle/>
            <a:p>
              <a:pPr algn="ctr">
                <a:lnSpc>
                  <a:spcPts val="2160"/>
                </a:lnSpc>
              </a:pPr>
              <a:endParaRPr/>
            </a:p>
          </p:txBody>
        </p:sp>
      </p:grpSp>
      <p:grpSp>
        <p:nvGrpSpPr>
          <p:cNvPr id="11" name="Group 11"/>
          <p:cNvGrpSpPr/>
          <p:nvPr/>
        </p:nvGrpSpPr>
        <p:grpSpPr>
          <a:xfrm>
            <a:off x="6182178" y="1976233"/>
            <a:ext cx="3086100" cy="1543050"/>
            <a:chOff x="0" y="0"/>
            <a:chExt cx="812800" cy="406400"/>
          </a:xfrm>
        </p:grpSpPr>
        <p:sp>
          <p:nvSpPr>
            <p:cNvPr id="12" name="Freeform 12"/>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FFA857"/>
            </a:solidFill>
          </p:spPr>
          <p:txBody>
            <a:bodyPr/>
            <a:lstStyle/>
            <a:p>
              <a:endParaRPr lang="ja-JP" altLang="en-US"/>
            </a:p>
          </p:txBody>
        </p:sp>
        <p:sp>
          <p:nvSpPr>
            <p:cNvPr id="13" name="TextBox 13"/>
            <p:cNvSpPr txBox="1"/>
            <p:nvPr/>
          </p:nvSpPr>
          <p:spPr>
            <a:xfrm>
              <a:off x="0" y="-19050"/>
              <a:ext cx="812800" cy="425450"/>
            </a:xfrm>
            <a:prstGeom prst="rect">
              <a:avLst/>
            </a:prstGeom>
          </p:spPr>
          <p:txBody>
            <a:bodyPr lIns="50800" tIns="50800" rIns="50800" bIns="50800" rtlCol="0" anchor="ctr"/>
            <a:lstStyle/>
            <a:p>
              <a:pPr algn="ctr">
                <a:lnSpc>
                  <a:spcPts val="2160"/>
                </a:lnSpc>
              </a:pPr>
              <a:endParaRPr/>
            </a:p>
          </p:txBody>
        </p:sp>
      </p:grpSp>
      <p:grpSp>
        <p:nvGrpSpPr>
          <p:cNvPr id="14" name="Group 14"/>
          <p:cNvGrpSpPr/>
          <p:nvPr/>
        </p:nvGrpSpPr>
        <p:grpSpPr>
          <a:xfrm>
            <a:off x="730565" y="5143500"/>
            <a:ext cx="3583230" cy="1472380"/>
            <a:chOff x="0" y="0"/>
            <a:chExt cx="943731" cy="387787"/>
          </a:xfrm>
        </p:grpSpPr>
        <p:sp>
          <p:nvSpPr>
            <p:cNvPr id="15" name="Freeform 15"/>
            <p:cNvSpPr/>
            <p:nvPr/>
          </p:nvSpPr>
          <p:spPr>
            <a:xfrm>
              <a:off x="0" y="0"/>
              <a:ext cx="943731" cy="387787"/>
            </a:xfrm>
            <a:custGeom>
              <a:avLst/>
              <a:gdLst/>
              <a:ahLst/>
              <a:cxnLst/>
              <a:rect l="l" t="t" r="r" b="b"/>
              <a:pathLst>
                <a:path w="943731" h="387787">
                  <a:moveTo>
                    <a:pt x="110191" y="0"/>
                  </a:moveTo>
                  <a:lnTo>
                    <a:pt x="833541" y="0"/>
                  </a:lnTo>
                  <a:cubicBezTo>
                    <a:pt x="862765" y="0"/>
                    <a:pt x="890793" y="11609"/>
                    <a:pt x="911457" y="32274"/>
                  </a:cubicBezTo>
                  <a:cubicBezTo>
                    <a:pt x="932122" y="52939"/>
                    <a:pt x="943731" y="80966"/>
                    <a:pt x="943731" y="110191"/>
                  </a:cubicBezTo>
                  <a:lnTo>
                    <a:pt x="943731" y="277597"/>
                  </a:lnTo>
                  <a:cubicBezTo>
                    <a:pt x="943731" y="306821"/>
                    <a:pt x="932122" y="334849"/>
                    <a:pt x="911457" y="355513"/>
                  </a:cubicBezTo>
                  <a:cubicBezTo>
                    <a:pt x="890793" y="376178"/>
                    <a:pt x="862765" y="387787"/>
                    <a:pt x="833541" y="387787"/>
                  </a:cubicBezTo>
                  <a:lnTo>
                    <a:pt x="110191" y="387787"/>
                  </a:lnTo>
                  <a:cubicBezTo>
                    <a:pt x="80966" y="387787"/>
                    <a:pt x="52939" y="376178"/>
                    <a:pt x="32274" y="355513"/>
                  </a:cubicBezTo>
                  <a:cubicBezTo>
                    <a:pt x="11609" y="334849"/>
                    <a:pt x="0" y="306821"/>
                    <a:pt x="0" y="277597"/>
                  </a:cubicBezTo>
                  <a:lnTo>
                    <a:pt x="0" y="110191"/>
                  </a:lnTo>
                  <a:cubicBezTo>
                    <a:pt x="0" y="80966"/>
                    <a:pt x="11609" y="52939"/>
                    <a:pt x="32274" y="32274"/>
                  </a:cubicBezTo>
                  <a:cubicBezTo>
                    <a:pt x="52939" y="11609"/>
                    <a:pt x="80966" y="0"/>
                    <a:pt x="110191" y="0"/>
                  </a:cubicBezTo>
                  <a:close/>
                </a:path>
              </a:pathLst>
            </a:custGeom>
            <a:solidFill>
              <a:srgbClr val="9B0475"/>
            </a:solidFill>
          </p:spPr>
          <p:txBody>
            <a:bodyPr/>
            <a:lstStyle/>
            <a:p>
              <a:endParaRPr lang="ja-JP" altLang="en-US"/>
            </a:p>
          </p:txBody>
        </p:sp>
        <p:sp>
          <p:nvSpPr>
            <p:cNvPr id="16" name="TextBox 16"/>
            <p:cNvSpPr txBox="1"/>
            <p:nvPr/>
          </p:nvSpPr>
          <p:spPr>
            <a:xfrm>
              <a:off x="0" y="-19050"/>
              <a:ext cx="943731" cy="406837"/>
            </a:xfrm>
            <a:prstGeom prst="rect">
              <a:avLst/>
            </a:prstGeom>
          </p:spPr>
          <p:txBody>
            <a:bodyPr lIns="50800" tIns="50800" rIns="50800" bIns="50800" rtlCol="0" anchor="ctr"/>
            <a:lstStyle/>
            <a:p>
              <a:pPr algn="ctr">
                <a:lnSpc>
                  <a:spcPts val="2160"/>
                </a:lnSpc>
              </a:pPr>
              <a:endParaRPr/>
            </a:p>
          </p:txBody>
        </p:sp>
      </p:grpSp>
      <p:sp>
        <p:nvSpPr>
          <p:cNvPr id="17" name="TextBox 17"/>
          <p:cNvSpPr txBox="1"/>
          <p:nvPr/>
        </p:nvSpPr>
        <p:spPr>
          <a:xfrm>
            <a:off x="637473" y="5336765"/>
            <a:ext cx="3769415" cy="1102866"/>
          </a:xfrm>
          <a:prstGeom prst="rect">
            <a:avLst/>
          </a:prstGeom>
        </p:spPr>
        <p:txBody>
          <a:bodyPr lIns="0" tIns="0" rIns="0" bIns="0" rtlCol="0" anchor="t">
            <a:spAutoFit/>
          </a:bodyPr>
          <a:lstStyle/>
          <a:p>
            <a:pPr marL="0" lvl="0" indent="0" algn="ctr">
              <a:lnSpc>
                <a:spcPts val="4320"/>
              </a:lnSpc>
            </a:pPr>
            <a:r>
              <a:rPr lang="en-US" sz="3600" dirty="0" err="1">
                <a:solidFill>
                  <a:srgbClr val="FFFFFF"/>
                </a:solidFill>
                <a:latin typeface="BIZ UDPゴシック" panose="020B0400000000000000" pitchFamily="50" charset="-128"/>
                <a:ea typeface="BIZ UDPゴシック" panose="020B0400000000000000" pitchFamily="50" charset="-128"/>
                <a:cs typeface="TT Firs Neue"/>
                <a:sym typeface="TT Firs Neue"/>
              </a:rPr>
              <a:t>大人になって</a:t>
            </a:r>
            <a:endParaRPr lang="en-US" sz="3600" dirty="0">
              <a:solidFill>
                <a:srgbClr val="FFFFFF"/>
              </a:solidFill>
              <a:latin typeface="BIZ UDPゴシック" panose="020B0400000000000000" pitchFamily="50" charset="-128"/>
              <a:ea typeface="BIZ UDPゴシック" panose="020B0400000000000000" pitchFamily="50" charset="-128"/>
              <a:cs typeface="TT Firs Neue"/>
              <a:sym typeface="TT Firs Neue"/>
            </a:endParaRPr>
          </a:p>
          <a:p>
            <a:pPr marL="0" lvl="0" indent="0" algn="ctr">
              <a:lnSpc>
                <a:spcPts val="4320"/>
              </a:lnSpc>
            </a:pPr>
            <a:r>
              <a:rPr lang="en-US" sz="3600" u="none" strike="noStrike" dirty="0" err="1">
                <a:solidFill>
                  <a:srgbClr val="FFFFFF"/>
                </a:solidFill>
                <a:latin typeface="BIZ UDPゴシック" panose="020B0400000000000000" pitchFamily="50" charset="-128"/>
                <a:ea typeface="BIZ UDPゴシック" panose="020B0400000000000000" pitchFamily="50" charset="-128"/>
                <a:cs typeface="TT Firs Neue"/>
                <a:sym typeface="TT Firs Neue"/>
              </a:rPr>
              <a:t>からの身体活動</a:t>
            </a:r>
            <a:endParaRPr lang="en-US" sz="3600" u="none" strike="noStrike" dirty="0">
              <a:solidFill>
                <a:srgbClr val="FFFFFF"/>
              </a:solidFill>
              <a:latin typeface="BIZ UDPゴシック" panose="020B0400000000000000" pitchFamily="50" charset="-128"/>
              <a:ea typeface="BIZ UDPゴシック" panose="020B0400000000000000" pitchFamily="50" charset="-128"/>
              <a:cs typeface="TT Firs Neue"/>
              <a:sym typeface="TT Firs Neue"/>
            </a:endParaRPr>
          </a:p>
        </p:txBody>
      </p:sp>
      <p:grpSp>
        <p:nvGrpSpPr>
          <p:cNvPr id="18" name="Group 18"/>
          <p:cNvGrpSpPr/>
          <p:nvPr/>
        </p:nvGrpSpPr>
        <p:grpSpPr>
          <a:xfrm>
            <a:off x="5933613" y="5143500"/>
            <a:ext cx="3583230" cy="1472380"/>
            <a:chOff x="0" y="0"/>
            <a:chExt cx="943731" cy="387787"/>
          </a:xfrm>
        </p:grpSpPr>
        <p:sp>
          <p:nvSpPr>
            <p:cNvPr id="19" name="Freeform 19"/>
            <p:cNvSpPr/>
            <p:nvPr/>
          </p:nvSpPr>
          <p:spPr>
            <a:xfrm>
              <a:off x="0" y="0"/>
              <a:ext cx="943731" cy="387787"/>
            </a:xfrm>
            <a:custGeom>
              <a:avLst/>
              <a:gdLst/>
              <a:ahLst/>
              <a:cxnLst/>
              <a:rect l="l" t="t" r="r" b="b"/>
              <a:pathLst>
                <a:path w="943731" h="387787">
                  <a:moveTo>
                    <a:pt x="110191" y="0"/>
                  </a:moveTo>
                  <a:lnTo>
                    <a:pt x="833541" y="0"/>
                  </a:lnTo>
                  <a:cubicBezTo>
                    <a:pt x="862765" y="0"/>
                    <a:pt x="890793" y="11609"/>
                    <a:pt x="911457" y="32274"/>
                  </a:cubicBezTo>
                  <a:cubicBezTo>
                    <a:pt x="932122" y="52939"/>
                    <a:pt x="943731" y="80966"/>
                    <a:pt x="943731" y="110191"/>
                  </a:cubicBezTo>
                  <a:lnTo>
                    <a:pt x="943731" y="277597"/>
                  </a:lnTo>
                  <a:cubicBezTo>
                    <a:pt x="943731" y="306821"/>
                    <a:pt x="932122" y="334849"/>
                    <a:pt x="911457" y="355513"/>
                  </a:cubicBezTo>
                  <a:cubicBezTo>
                    <a:pt x="890793" y="376178"/>
                    <a:pt x="862765" y="387787"/>
                    <a:pt x="833541" y="387787"/>
                  </a:cubicBezTo>
                  <a:lnTo>
                    <a:pt x="110191" y="387787"/>
                  </a:lnTo>
                  <a:cubicBezTo>
                    <a:pt x="80966" y="387787"/>
                    <a:pt x="52939" y="376178"/>
                    <a:pt x="32274" y="355513"/>
                  </a:cubicBezTo>
                  <a:cubicBezTo>
                    <a:pt x="11609" y="334849"/>
                    <a:pt x="0" y="306821"/>
                    <a:pt x="0" y="277597"/>
                  </a:cubicBezTo>
                  <a:lnTo>
                    <a:pt x="0" y="110191"/>
                  </a:lnTo>
                  <a:cubicBezTo>
                    <a:pt x="0" y="80966"/>
                    <a:pt x="11609" y="52939"/>
                    <a:pt x="32274" y="32274"/>
                  </a:cubicBezTo>
                  <a:cubicBezTo>
                    <a:pt x="52939" y="11609"/>
                    <a:pt x="80966" y="0"/>
                    <a:pt x="110191" y="0"/>
                  </a:cubicBezTo>
                  <a:close/>
                </a:path>
              </a:pathLst>
            </a:custGeom>
            <a:solidFill>
              <a:srgbClr val="BF5C00"/>
            </a:solidFill>
          </p:spPr>
          <p:txBody>
            <a:bodyPr/>
            <a:lstStyle/>
            <a:p>
              <a:endParaRPr lang="ja-JP" altLang="en-US"/>
            </a:p>
          </p:txBody>
        </p:sp>
        <p:sp>
          <p:nvSpPr>
            <p:cNvPr id="20" name="TextBox 20"/>
            <p:cNvSpPr txBox="1"/>
            <p:nvPr/>
          </p:nvSpPr>
          <p:spPr>
            <a:xfrm>
              <a:off x="0" y="-19050"/>
              <a:ext cx="943731" cy="406837"/>
            </a:xfrm>
            <a:prstGeom prst="rect">
              <a:avLst/>
            </a:prstGeom>
          </p:spPr>
          <p:txBody>
            <a:bodyPr lIns="50800" tIns="50800" rIns="50800" bIns="50800" rtlCol="0" anchor="ctr"/>
            <a:lstStyle/>
            <a:p>
              <a:pPr algn="ctr">
                <a:lnSpc>
                  <a:spcPts val="2160"/>
                </a:lnSpc>
              </a:pPr>
              <a:endParaRPr/>
            </a:p>
          </p:txBody>
        </p:sp>
      </p:grpSp>
      <p:sp>
        <p:nvSpPr>
          <p:cNvPr id="21" name="TextBox 21"/>
          <p:cNvSpPr txBox="1"/>
          <p:nvPr/>
        </p:nvSpPr>
        <p:spPr>
          <a:xfrm>
            <a:off x="5747429" y="5336765"/>
            <a:ext cx="3769415" cy="1102866"/>
          </a:xfrm>
          <a:prstGeom prst="rect">
            <a:avLst/>
          </a:prstGeom>
        </p:spPr>
        <p:txBody>
          <a:bodyPr lIns="0" tIns="0" rIns="0" bIns="0" rtlCol="0" anchor="t">
            <a:spAutoFit/>
          </a:bodyPr>
          <a:lstStyle/>
          <a:p>
            <a:pPr marL="0" lvl="0" indent="0" algn="ctr">
              <a:lnSpc>
                <a:spcPts val="4320"/>
              </a:lnSpc>
            </a:pPr>
            <a:r>
              <a:rPr lang="en-US" sz="3600" dirty="0" err="1">
                <a:solidFill>
                  <a:srgbClr val="FFFFFF"/>
                </a:solidFill>
                <a:latin typeface="BIZ UDPゴシック" panose="020B0400000000000000" pitchFamily="50" charset="-128"/>
                <a:ea typeface="BIZ UDPゴシック" panose="020B0400000000000000" pitchFamily="50" charset="-128"/>
                <a:cs typeface="TT Firs Neue"/>
                <a:sym typeface="TT Firs Neue"/>
              </a:rPr>
              <a:t>大人になって</a:t>
            </a:r>
            <a:endParaRPr lang="en-US" sz="3600" dirty="0">
              <a:solidFill>
                <a:srgbClr val="FFFFFF"/>
              </a:solidFill>
              <a:latin typeface="BIZ UDPゴシック" panose="020B0400000000000000" pitchFamily="50" charset="-128"/>
              <a:ea typeface="BIZ UDPゴシック" panose="020B0400000000000000" pitchFamily="50" charset="-128"/>
              <a:cs typeface="TT Firs Neue"/>
              <a:sym typeface="TT Firs Neue"/>
            </a:endParaRPr>
          </a:p>
          <a:p>
            <a:pPr marL="0" lvl="0" indent="0" algn="ctr">
              <a:lnSpc>
                <a:spcPts val="4320"/>
              </a:lnSpc>
            </a:pPr>
            <a:r>
              <a:rPr lang="en-US" sz="3600" u="none" strike="noStrike" dirty="0" err="1">
                <a:solidFill>
                  <a:srgbClr val="FFFFFF"/>
                </a:solidFill>
                <a:latin typeface="BIZ UDPゴシック" panose="020B0400000000000000" pitchFamily="50" charset="-128"/>
                <a:ea typeface="BIZ UDPゴシック" panose="020B0400000000000000" pitchFamily="50" charset="-128"/>
                <a:cs typeface="TT Firs Neue"/>
                <a:sym typeface="TT Firs Neue"/>
              </a:rPr>
              <a:t>からの健康状態</a:t>
            </a:r>
            <a:endParaRPr lang="en-US" sz="3600" u="none" strike="noStrike" dirty="0">
              <a:solidFill>
                <a:srgbClr val="FFFFFF"/>
              </a:solidFill>
              <a:latin typeface="BIZ UDPゴシック" panose="020B0400000000000000" pitchFamily="50" charset="-128"/>
              <a:ea typeface="BIZ UDPゴシック" panose="020B0400000000000000" pitchFamily="50" charset="-128"/>
              <a:cs typeface="TT Firs Neue"/>
              <a:sym typeface="TT Firs Neue"/>
            </a:endParaRPr>
          </a:p>
        </p:txBody>
      </p:sp>
      <p:sp>
        <p:nvSpPr>
          <p:cNvPr id="22" name="AutoShape 22"/>
          <p:cNvSpPr/>
          <p:nvPr/>
        </p:nvSpPr>
        <p:spPr>
          <a:xfrm>
            <a:off x="4065230" y="2728708"/>
            <a:ext cx="2116948" cy="19050"/>
          </a:xfrm>
          <a:prstGeom prst="line">
            <a:avLst/>
          </a:prstGeom>
          <a:ln w="114300" cap="flat">
            <a:solidFill>
              <a:srgbClr val="000000"/>
            </a:solidFill>
            <a:prstDash val="solid"/>
            <a:headEnd type="arrow" w="med" len="sm"/>
            <a:tailEnd type="arrow" w="med" len="sm"/>
          </a:ln>
        </p:spPr>
        <p:txBody>
          <a:bodyPr/>
          <a:lstStyle/>
          <a:p>
            <a:endParaRPr lang="ja-JP" altLang="en-US"/>
          </a:p>
        </p:txBody>
      </p:sp>
      <p:sp>
        <p:nvSpPr>
          <p:cNvPr id="23" name="AutoShape 23"/>
          <p:cNvSpPr/>
          <p:nvPr/>
        </p:nvSpPr>
        <p:spPr>
          <a:xfrm>
            <a:off x="4065230" y="5879690"/>
            <a:ext cx="1868383" cy="0"/>
          </a:xfrm>
          <a:prstGeom prst="line">
            <a:avLst/>
          </a:prstGeom>
          <a:ln w="114300" cap="flat">
            <a:solidFill>
              <a:srgbClr val="000000"/>
            </a:solidFill>
            <a:prstDash val="solid"/>
            <a:headEnd type="arrow" w="med" len="sm"/>
            <a:tailEnd type="arrow" w="med" len="sm"/>
          </a:ln>
        </p:spPr>
        <p:txBody>
          <a:bodyPr/>
          <a:lstStyle/>
          <a:p>
            <a:endParaRPr lang="ja-JP" altLang="en-US"/>
          </a:p>
        </p:txBody>
      </p:sp>
      <p:sp>
        <p:nvSpPr>
          <p:cNvPr id="24" name="AutoShape 24"/>
          <p:cNvSpPr/>
          <p:nvPr/>
        </p:nvSpPr>
        <p:spPr>
          <a:xfrm flipH="1">
            <a:off x="2522180" y="3519283"/>
            <a:ext cx="0" cy="1624217"/>
          </a:xfrm>
          <a:prstGeom prst="line">
            <a:avLst/>
          </a:prstGeom>
          <a:ln w="114300" cap="flat">
            <a:solidFill>
              <a:srgbClr val="F40B0B"/>
            </a:solidFill>
            <a:prstDash val="solid"/>
            <a:headEnd type="none" w="sm" len="sm"/>
            <a:tailEnd type="triangle" w="lg" len="med"/>
          </a:ln>
        </p:spPr>
        <p:txBody>
          <a:bodyPr/>
          <a:lstStyle/>
          <a:p>
            <a:endParaRPr lang="ja-JP" altLang="en-US"/>
          </a:p>
        </p:txBody>
      </p:sp>
      <p:sp>
        <p:nvSpPr>
          <p:cNvPr id="25" name="AutoShape 25"/>
          <p:cNvSpPr/>
          <p:nvPr/>
        </p:nvSpPr>
        <p:spPr>
          <a:xfrm flipH="1">
            <a:off x="7689286" y="3519283"/>
            <a:ext cx="0" cy="1624217"/>
          </a:xfrm>
          <a:prstGeom prst="line">
            <a:avLst/>
          </a:prstGeom>
          <a:ln w="114300" cap="flat">
            <a:solidFill>
              <a:srgbClr val="F40B0B"/>
            </a:solidFill>
            <a:prstDash val="solid"/>
            <a:headEnd type="none" w="sm" len="sm"/>
            <a:tailEnd type="triangle" w="lg" len="med"/>
          </a:ln>
        </p:spPr>
        <p:txBody>
          <a:bodyPr/>
          <a:lstStyle/>
          <a:p>
            <a:endParaRPr lang="ja-JP" altLang="en-US"/>
          </a:p>
        </p:txBody>
      </p:sp>
      <p:sp>
        <p:nvSpPr>
          <p:cNvPr id="26" name="AutoShape 26"/>
          <p:cNvSpPr/>
          <p:nvPr/>
        </p:nvSpPr>
        <p:spPr>
          <a:xfrm>
            <a:off x="3790323" y="3290683"/>
            <a:ext cx="2391855" cy="1852817"/>
          </a:xfrm>
          <a:prstGeom prst="line">
            <a:avLst/>
          </a:prstGeom>
          <a:ln w="114300" cap="flat">
            <a:solidFill>
              <a:srgbClr val="F40B0B"/>
            </a:solidFill>
            <a:prstDash val="solid"/>
            <a:headEnd type="none" w="sm" len="sm"/>
            <a:tailEnd type="triangle" w="lg" len="med"/>
          </a:ln>
        </p:spPr>
        <p:txBody>
          <a:bodyPr/>
          <a:lstStyle/>
          <a:p>
            <a:endParaRPr lang="ja-JP" altLang="en-US"/>
          </a:p>
        </p:txBody>
      </p:sp>
      <p:sp>
        <p:nvSpPr>
          <p:cNvPr id="27" name="AutoShape 27"/>
          <p:cNvSpPr/>
          <p:nvPr/>
        </p:nvSpPr>
        <p:spPr>
          <a:xfrm flipH="1">
            <a:off x="4313795" y="3448614"/>
            <a:ext cx="2200440" cy="1694886"/>
          </a:xfrm>
          <a:prstGeom prst="line">
            <a:avLst/>
          </a:prstGeom>
          <a:ln w="114300" cap="flat">
            <a:solidFill>
              <a:srgbClr val="F40B0B"/>
            </a:solidFill>
            <a:prstDash val="solid"/>
            <a:headEnd type="none" w="sm" len="sm"/>
            <a:tailEnd type="triangle" w="lg" len="med"/>
          </a:ln>
        </p:spPr>
        <p:txBody>
          <a:bodyPr/>
          <a:lstStyle/>
          <a:p>
            <a:endParaRPr lang="ja-JP" altLang="en-US"/>
          </a:p>
        </p:txBody>
      </p:sp>
      <p:grpSp>
        <p:nvGrpSpPr>
          <p:cNvPr id="28" name="Group 28"/>
          <p:cNvGrpSpPr/>
          <p:nvPr/>
        </p:nvGrpSpPr>
        <p:grpSpPr>
          <a:xfrm>
            <a:off x="228600" y="7158805"/>
            <a:ext cx="14435596" cy="2484642"/>
            <a:chOff x="0" y="0"/>
            <a:chExt cx="3801968" cy="654391"/>
          </a:xfrm>
        </p:grpSpPr>
        <p:sp>
          <p:nvSpPr>
            <p:cNvPr id="29" name="Freeform 29"/>
            <p:cNvSpPr/>
            <p:nvPr/>
          </p:nvSpPr>
          <p:spPr>
            <a:xfrm>
              <a:off x="0" y="0"/>
              <a:ext cx="3801968" cy="654391"/>
            </a:xfrm>
            <a:custGeom>
              <a:avLst/>
              <a:gdLst/>
              <a:ahLst/>
              <a:cxnLst/>
              <a:rect l="l" t="t" r="r" b="b"/>
              <a:pathLst>
                <a:path w="3801968" h="654391">
                  <a:moveTo>
                    <a:pt x="27352" y="0"/>
                  </a:moveTo>
                  <a:lnTo>
                    <a:pt x="3774616" y="0"/>
                  </a:lnTo>
                  <a:cubicBezTo>
                    <a:pt x="3781870" y="0"/>
                    <a:pt x="3788827" y="2882"/>
                    <a:pt x="3793957" y="8011"/>
                  </a:cubicBezTo>
                  <a:cubicBezTo>
                    <a:pt x="3799086" y="13141"/>
                    <a:pt x="3801968" y="20098"/>
                    <a:pt x="3801968" y="27352"/>
                  </a:cubicBezTo>
                  <a:lnTo>
                    <a:pt x="3801968" y="627040"/>
                  </a:lnTo>
                  <a:cubicBezTo>
                    <a:pt x="3801968" y="634294"/>
                    <a:pt x="3799086" y="641251"/>
                    <a:pt x="3793957" y="646380"/>
                  </a:cubicBezTo>
                  <a:cubicBezTo>
                    <a:pt x="3788827" y="651510"/>
                    <a:pt x="3781870" y="654391"/>
                    <a:pt x="3774616" y="654391"/>
                  </a:cubicBezTo>
                  <a:lnTo>
                    <a:pt x="27352" y="654391"/>
                  </a:lnTo>
                  <a:cubicBezTo>
                    <a:pt x="20098" y="654391"/>
                    <a:pt x="13141" y="651510"/>
                    <a:pt x="8011" y="646380"/>
                  </a:cubicBezTo>
                  <a:cubicBezTo>
                    <a:pt x="2882" y="641251"/>
                    <a:pt x="0" y="634294"/>
                    <a:pt x="0" y="627040"/>
                  </a:cubicBezTo>
                  <a:lnTo>
                    <a:pt x="0" y="27352"/>
                  </a:lnTo>
                  <a:cubicBezTo>
                    <a:pt x="0" y="20098"/>
                    <a:pt x="2882" y="13141"/>
                    <a:pt x="8011" y="8011"/>
                  </a:cubicBezTo>
                  <a:cubicBezTo>
                    <a:pt x="13141" y="2882"/>
                    <a:pt x="20098" y="0"/>
                    <a:pt x="27352" y="0"/>
                  </a:cubicBezTo>
                  <a:close/>
                </a:path>
              </a:pathLst>
            </a:custGeom>
            <a:solidFill>
              <a:srgbClr val="000000">
                <a:alpha val="0"/>
              </a:srgbClr>
            </a:solidFill>
            <a:ln w="76200" cap="rnd">
              <a:solidFill>
                <a:srgbClr val="F40B0B"/>
              </a:solidFill>
              <a:prstDash val="solid"/>
              <a:round/>
            </a:ln>
          </p:spPr>
          <p:txBody>
            <a:bodyPr/>
            <a:lstStyle/>
            <a:p>
              <a:endParaRPr lang="ja-JP" altLang="en-US"/>
            </a:p>
          </p:txBody>
        </p:sp>
        <p:sp>
          <p:nvSpPr>
            <p:cNvPr id="30" name="TextBox 30"/>
            <p:cNvSpPr txBox="1"/>
            <p:nvPr/>
          </p:nvSpPr>
          <p:spPr>
            <a:xfrm>
              <a:off x="0" y="-19050"/>
              <a:ext cx="3801968" cy="673441"/>
            </a:xfrm>
            <a:prstGeom prst="rect">
              <a:avLst/>
            </a:prstGeom>
          </p:spPr>
          <p:txBody>
            <a:bodyPr lIns="50800" tIns="50800" rIns="50800" bIns="50800" rtlCol="0" anchor="ctr"/>
            <a:lstStyle/>
            <a:p>
              <a:pPr algn="ctr">
                <a:lnSpc>
                  <a:spcPts val="2160"/>
                </a:lnSpc>
              </a:pPr>
              <a:endParaRPr/>
            </a:p>
          </p:txBody>
        </p:sp>
      </p:grpSp>
      <p:sp>
        <p:nvSpPr>
          <p:cNvPr id="31" name="TextBox 31"/>
          <p:cNvSpPr txBox="1"/>
          <p:nvPr/>
        </p:nvSpPr>
        <p:spPr>
          <a:xfrm>
            <a:off x="432722" y="535210"/>
            <a:ext cx="12268581" cy="461665"/>
          </a:xfrm>
          <a:prstGeom prst="rect">
            <a:avLst/>
          </a:prstGeom>
        </p:spPr>
        <p:txBody>
          <a:bodyPr lIns="0" tIns="0" rIns="0" bIns="0" rtlCol="0" anchor="t">
            <a:spAutoFit/>
          </a:bodyPr>
          <a:lstStyle/>
          <a:p>
            <a:pPr marL="0" lvl="0" indent="0" algn="l">
              <a:lnSpc>
                <a:spcPts val="3557"/>
              </a:lnSpc>
              <a:spcBef>
                <a:spcPct val="0"/>
              </a:spcBef>
            </a:pPr>
            <a:r>
              <a:rPr lang="en-US" sz="3952" spc="723" dirty="0">
                <a:solidFill>
                  <a:srgbClr val="000000"/>
                </a:solidFill>
                <a:latin typeface="BIZ UDPゴシック" panose="020B0400000000000000" pitchFamily="50" charset="-128"/>
                <a:ea typeface="BIZ UDPゴシック" panose="020B0400000000000000" pitchFamily="50" charset="-128"/>
                <a:cs typeface="Cy Grotesk Key"/>
                <a:sym typeface="Cy Grotesk Key"/>
              </a:rPr>
              <a:t>３　</a:t>
            </a:r>
            <a:r>
              <a:rPr lang="en-US" sz="3952" spc="723" dirty="0" err="1">
                <a:solidFill>
                  <a:srgbClr val="000000"/>
                </a:solidFill>
                <a:latin typeface="BIZ UDPゴシック" panose="020B0400000000000000" pitchFamily="50" charset="-128"/>
                <a:ea typeface="BIZ UDPゴシック" panose="020B0400000000000000" pitchFamily="50" charset="-128"/>
                <a:cs typeface="Cy Grotesk Key"/>
                <a:sym typeface="Cy Grotesk Key"/>
              </a:rPr>
              <a:t>子どもの頃からの身体活動との関係から</a:t>
            </a:r>
            <a:endParaRPr lang="en-US" sz="3952" spc="723" dirty="0">
              <a:solidFill>
                <a:srgbClr val="000000"/>
              </a:solidFill>
              <a:latin typeface="BIZ UDPゴシック" panose="020B0400000000000000" pitchFamily="50" charset="-128"/>
              <a:ea typeface="BIZ UDPゴシック" panose="020B0400000000000000" pitchFamily="50" charset="-128"/>
              <a:cs typeface="Cy Grotesk Key"/>
              <a:sym typeface="Cy Grotesk Key"/>
            </a:endParaRPr>
          </a:p>
        </p:txBody>
      </p:sp>
      <p:sp>
        <p:nvSpPr>
          <p:cNvPr id="32" name="TextBox 32"/>
          <p:cNvSpPr txBox="1"/>
          <p:nvPr/>
        </p:nvSpPr>
        <p:spPr>
          <a:xfrm>
            <a:off x="1311187" y="2204833"/>
            <a:ext cx="2421986" cy="1102866"/>
          </a:xfrm>
          <a:prstGeom prst="rect">
            <a:avLst/>
          </a:prstGeom>
        </p:spPr>
        <p:txBody>
          <a:bodyPr lIns="0" tIns="0" rIns="0" bIns="0" rtlCol="0" anchor="t">
            <a:spAutoFit/>
          </a:bodyPr>
          <a:lstStyle/>
          <a:p>
            <a:pPr marL="0" lvl="0" indent="0" algn="l">
              <a:lnSpc>
                <a:spcPts val="4320"/>
              </a:lnSpc>
            </a:pPr>
            <a:r>
              <a:rPr lang="en-US" sz="3600" u="none" strike="noStrike" dirty="0" err="1">
                <a:solidFill>
                  <a:srgbClr val="000000"/>
                </a:solidFill>
                <a:latin typeface="BIZ UDPゴシック" panose="020B0400000000000000" pitchFamily="50" charset="-128"/>
                <a:ea typeface="BIZ UDPゴシック" panose="020B0400000000000000" pitchFamily="50" charset="-128"/>
                <a:cs typeface="TT Firs Neue"/>
                <a:sym typeface="TT Firs Neue"/>
              </a:rPr>
              <a:t>子供の頃の</a:t>
            </a:r>
            <a:endParaRPr lang="en-US" sz="3600" u="none" strike="noStrike" dirty="0">
              <a:solidFill>
                <a:srgbClr val="000000"/>
              </a:solidFill>
              <a:latin typeface="BIZ UDPゴシック" panose="020B0400000000000000" pitchFamily="50" charset="-128"/>
              <a:ea typeface="BIZ UDPゴシック" panose="020B0400000000000000" pitchFamily="50" charset="-128"/>
              <a:cs typeface="TT Firs Neue"/>
              <a:sym typeface="TT Firs Neue"/>
            </a:endParaRPr>
          </a:p>
          <a:p>
            <a:pPr marL="0" lvl="0" indent="0" algn="ctr">
              <a:lnSpc>
                <a:spcPts val="4320"/>
              </a:lnSpc>
            </a:pPr>
            <a:r>
              <a:rPr lang="en-US" sz="3600" u="none" strike="noStrike" dirty="0" err="1">
                <a:solidFill>
                  <a:srgbClr val="000000"/>
                </a:solidFill>
                <a:latin typeface="BIZ UDPゴシック" panose="020B0400000000000000" pitchFamily="50" charset="-128"/>
                <a:ea typeface="BIZ UDPゴシック" panose="020B0400000000000000" pitchFamily="50" charset="-128"/>
                <a:cs typeface="TT Firs Neue"/>
                <a:sym typeface="TT Firs Neue"/>
              </a:rPr>
              <a:t>身体活動</a:t>
            </a:r>
            <a:endParaRPr lang="en-US" sz="3600" u="none" strike="noStrike" dirty="0">
              <a:solidFill>
                <a:srgbClr val="000000"/>
              </a:solidFill>
              <a:latin typeface="BIZ UDPゴシック" panose="020B0400000000000000" pitchFamily="50" charset="-128"/>
              <a:ea typeface="BIZ UDPゴシック" panose="020B0400000000000000" pitchFamily="50" charset="-128"/>
              <a:cs typeface="TT Firs Neue"/>
              <a:sym typeface="TT Firs Neue"/>
            </a:endParaRPr>
          </a:p>
        </p:txBody>
      </p:sp>
      <p:sp>
        <p:nvSpPr>
          <p:cNvPr id="33" name="TextBox 33"/>
          <p:cNvSpPr txBox="1"/>
          <p:nvPr/>
        </p:nvSpPr>
        <p:spPr>
          <a:xfrm>
            <a:off x="6514235" y="2204833"/>
            <a:ext cx="2421986" cy="1102866"/>
          </a:xfrm>
          <a:prstGeom prst="rect">
            <a:avLst/>
          </a:prstGeom>
        </p:spPr>
        <p:txBody>
          <a:bodyPr lIns="0" tIns="0" rIns="0" bIns="0" rtlCol="0" anchor="t">
            <a:spAutoFit/>
          </a:bodyPr>
          <a:lstStyle/>
          <a:p>
            <a:pPr marL="0" lvl="0" indent="0" algn="l">
              <a:lnSpc>
                <a:spcPts val="4320"/>
              </a:lnSpc>
            </a:pPr>
            <a:r>
              <a:rPr lang="en-US" sz="3600" u="none" strike="noStrike" dirty="0" err="1">
                <a:solidFill>
                  <a:srgbClr val="000000"/>
                </a:solidFill>
                <a:latin typeface="BIZ UDPゴシック" panose="020B0400000000000000" pitchFamily="50" charset="-128"/>
                <a:ea typeface="BIZ UDPゴシック" panose="020B0400000000000000" pitchFamily="50" charset="-128"/>
                <a:cs typeface="TT Firs Neue"/>
                <a:sym typeface="TT Firs Neue"/>
              </a:rPr>
              <a:t>子供の頃の</a:t>
            </a:r>
            <a:endParaRPr lang="en-US" sz="3600" u="none" strike="noStrike" dirty="0">
              <a:solidFill>
                <a:srgbClr val="000000"/>
              </a:solidFill>
              <a:latin typeface="BIZ UDPゴシック" panose="020B0400000000000000" pitchFamily="50" charset="-128"/>
              <a:ea typeface="BIZ UDPゴシック" panose="020B0400000000000000" pitchFamily="50" charset="-128"/>
              <a:cs typeface="TT Firs Neue"/>
              <a:sym typeface="TT Firs Neue"/>
            </a:endParaRPr>
          </a:p>
          <a:p>
            <a:pPr marL="0" lvl="0" indent="0" algn="ctr">
              <a:lnSpc>
                <a:spcPts val="4320"/>
              </a:lnSpc>
            </a:pPr>
            <a:r>
              <a:rPr lang="en-US" sz="3600" u="none" strike="noStrike" dirty="0" err="1">
                <a:solidFill>
                  <a:srgbClr val="000000"/>
                </a:solidFill>
                <a:latin typeface="BIZ UDPゴシック" panose="020B0400000000000000" pitchFamily="50" charset="-128"/>
                <a:ea typeface="BIZ UDPゴシック" panose="020B0400000000000000" pitchFamily="50" charset="-128"/>
                <a:cs typeface="TT Firs Neue"/>
                <a:sym typeface="TT Firs Neue"/>
              </a:rPr>
              <a:t>健康状態</a:t>
            </a:r>
            <a:endParaRPr lang="en-US" sz="3600" u="none" strike="noStrike" dirty="0">
              <a:solidFill>
                <a:srgbClr val="000000"/>
              </a:solidFill>
              <a:latin typeface="BIZ UDPゴシック" panose="020B0400000000000000" pitchFamily="50" charset="-128"/>
              <a:ea typeface="BIZ UDPゴシック" panose="020B0400000000000000" pitchFamily="50" charset="-128"/>
              <a:cs typeface="TT Firs Neue"/>
              <a:sym typeface="TT Firs Neue"/>
            </a:endParaRPr>
          </a:p>
        </p:txBody>
      </p:sp>
      <p:sp>
        <p:nvSpPr>
          <p:cNvPr id="34" name="TextBox 34"/>
          <p:cNvSpPr txBox="1"/>
          <p:nvPr/>
        </p:nvSpPr>
        <p:spPr>
          <a:xfrm>
            <a:off x="345969" y="7568380"/>
            <a:ext cx="14572333" cy="1846659"/>
          </a:xfrm>
          <a:prstGeom prst="rect">
            <a:avLst/>
          </a:prstGeom>
        </p:spPr>
        <p:txBody>
          <a:bodyPr lIns="0" tIns="0" rIns="0" bIns="0" rtlCol="0" anchor="t">
            <a:spAutoFit/>
          </a:bodyPr>
          <a:lstStyle/>
          <a:p>
            <a:pPr marL="0" lvl="0" indent="0" algn="l">
              <a:lnSpc>
                <a:spcPts val="4679"/>
              </a:lnSpc>
            </a:pPr>
            <a:r>
              <a:rPr lang="en-US" sz="3899" u="none" strike="noStrike" dirty="0" err="1">
                <a:solidFill>
                  <a:srgbClr val="000000"/>
                </a:solidFill>
                <a:latin typeface="BIZ UDPゴシック" panose="020B0400000000000000" pitchFamily="50" charset="-128"/>
                <a:ea typeface="BIZ UDPゴシック" panose="020B0400000000000000" pitchFamily="50" charset="-128"/>
                <a:cs typeface="TT Firs Neue"/>
                <a:sym typeface="TT Firs Neue"/>
              </a:rPr>
              <a:t>子供の頃の身体活動は</a:t>
            </a:r>
            <a:endParaRPr lang="en-US" sz="3899" u="none" strike="noStrike" dirty="0">
              <a:solidFill>
                <a:srgbClr val="000000"/>
              </a:solidFill>
              <a:latin typeface="BIZ UDPゴシック" panose="020B0400000000000000" pitchFamily="50" charset="-128"/>
              <a:ea typeface="BIZ UDPゴシック" panose="020B0400000000000000" pitchFamily="50" charset="-128"/>
              <a:cs typeface="TT Firs Neue"/>
              <a:sym typeface="TT Firs Neue"/>
            </a:endParaRPr>
          </a:p>
          <a:p>
            <a:pPr marL="0" lvl="0" indent="0" algn="l">
              <a:lnSpc>
                <a:spcPts val="4679"/>
              </a:lnSpc>
            </a:pPr>
            <a:r>
              <a:rPr lang="en-US" sz="3899" u="none" strike="noStrike" dirty="0" err="1">
                <a:solidFill>
                  <a:srgbClr val="000000"/>
                </a:solidFill>
                <a:latin typeface="BIZ UDPゴシック" panose="020B0400000000000000" pitchFamily="50" charset="-128"/>
                <a:ea typeface="BIZ UDPゴシック" panose="020B0400000000000000" pitchFamily="50" charset="-128"/>
                <a:cs typeface="TT Firs Neue"/>
                <a:sym typeface="TT Firs Neue"/>
              </a:rPr>
              <a:t>その年代の健康状態に影響を与えるだけでなく</a:t>
            </a:r>
            <a:r>
              <a:rPr lang="en-US" sz="3899" u="none" strike="noStrike" dirty="0">
                <a:solidFill>
                  <a:srgbClr val="000000"/>
                </a:solidFill>
                <a:latin typeface="BIZ UDPゴシック" panose="020B0400000000000000" pitchFamily="50" charset="-128"/>
                <a:ea typeface="BIZ UDPゴシック" panose="020B0400000000000000" pitchFamily="50" charset="-128"/>
                <a:cs typeface="TT Firs Neue"/>
                <a:sym typeface="TT Firs Neue"/>
              </a:rPr>
              <a:t>、</a:t>
            </a:r>
          </a:p>
          <a:p>
            <a:pPr marL="0" lvl="0" indent="0" algn="l">
              <a:lnSpc>
                <a:spcPts val="5039"/>
              </a:lnSpc>
            </a:pPr>
            <a:r>
              <a:rPr lang="en-US" sz="4199" u="none" strike="noStrike" dirty="0" err="1">
                <a:solidFill>
                  <a:srgbClr val="000000"/>
                </a:solidFill>
                <a:latin typeface="BIZ UDPゴシック" panose="020B0400000000000000" pitchFamily="50" charset="-128"/>
                <a:ea typeface="BIZ UDPゴシック" panose="020B0400000000000000" pitchFamily="50" charset="-128"/>
                <a:cs typeface="TT Firs Neue"/>
                <a:sym typeface="TT Firs Neue"/>
              </a:rPr>
              <a:t>大人になってからの身体活動や健康状態にも影響を与える</a:t>
            </a:r>
            <a:r>
              <a:rPr lang="en-US" sz="4199" u="none" strike="noStrike" dirty="0">
                <a:solidFill>
                  <a:srgbClr val="000000"/>
                </a:solidFill>
                <a:latin typeface="BIZ UDPゴシック" panose="020B0400000000000000" pitchFamily="50" charset="-128"/>
                <a:ea typeface="BIZ UDPゴシック" panose="020B0400000000000000" pitchFamily="50" charset="-128"/>
                <a:cs typeface="TT Firs Neue"/>
                <a:sym typeface="TT Firs Neue"/>
              </a:rPr>
              <a:t>。</a:t>
            </a:r>
          </a:p>
        </p:txBody>
      </p:sp>
      <p:sp>
        <p:nvSpPr>
          <p:cNvPr id="35" name="TextBox 35"/>
          <p:cNvSpPr txBox="1"/>
          <p:nvPr/>
        </p:nvSpPr>
        <p:spPr>
          <a:xfrm>
            <a:off x="8631183" y="2810777"/>
            <a:ext cx="7759877" cy="2898229"/>
          </a:xfrm>
          <a:prstGeom prst="rect">
            <a:avLst/>
          </a:prstGeom>
        </p:spPr>
        <p:txBody>
          <a:bodyPr lIns="0" tIns="0" rIns="0" bIns="0" rtlCol="0" anchor="t">
            <a:spAutoFit/>
          </a:bodyPr>
          <a:lstStyle/>
          <a:p>
            <a:pPr marL="0" lvl="0" indent="0" algn="l">
              <a:lnSpc>
                <a:spcPts val="2617"/>
              </a:lnSpc>
            </a:pPr>
            <a:endParaRPr dirty="0"/>
          </a:p>
          <a:p>
            <a:pPr marL="0" lvl="0" indent="0" algn="l">
              <a:lnSpc>
                <a:spcPts val="4034"/>
              </a:lnSpc>
            </a:pPr>
            <a:r>
              <a:rPr lang="en-US" sz="3361" u="none" strike="noStrike" dirty="0">
                <a:solidFill>
                  <a:srgbClr val="000000"/>
                </a:solidFill>
                <a:latin typeface="BIZ UDPゴシック" panose="020B0400000000000000" pitchFamily="50" charset="-128"/>
                <a:ea typeface="BIZ UDPゴシック" panose="020B0400000000000000" pitchFamily="50" charset="-128"/>
                <a:cs typeface="TT Firs Neue"/>
                <a:sym typeface="TT Firs Neue"/>
              </a:rPr>
              <a:t>「</a:t>
            </a:r>
            <a:r>
              <a:rPr lang="en-US" sz="3361" u="none" strike="noStrike" dirty="0" err="1">
                <a:solidFill>
                  <a:srgbClr val="000000"/>
                </a:solidFill>
                <a:latin typeface="BIZ UDPゴシック" panose="020B0400000000000000" pitchFamily="50" charset="-128"/>
                <a:ea typeface="BIZ UDPゴシック" panose="020B0400000000000000" pitchFamily="50" charset="-128"/>
                <a:cs typeface="TT Firs Neue"/>
                <a:sym typeface="TT Firs Neue"/>
              </a:rPr>
              <a:t>運動実施時間が多い＝体力が高い</a:t>
            </a:r>
            <a:r>
              <a:rPr lang="en-US" sz="3361" u="none" strike="noStrike" dirty="0">
                <a:solidFill>
                  <a:srgbClr val="000000"/>
                </a:solidFill>
                <a:latin typeface="BIZ UDPゴシック" panose="020B0400000000000000" pitchFamily="50" charset="-128"/>
                <a:ea typeface="BIZ UDPゴシック" panose="020B0400000000000000" pitchFamily="50" charset="-128"/>
                <a:cs typeface="TT Firs Neue"/>
                <a:sym typeface="TT Firs Neue"/>
              </a:rPr>
              <a:t>」</a:t>
            </a:r>
          </a:p>
          <a:p>
            <a:pPr marL="0" lvl="0" indent="0" algn="l">
              <a:lnSpc>
                <a:spcPts val="4034"/>
              </a:lnSpc>
            </a:pPr>
            <a:r>
              <a:rPr lang="en-US" sz="3361" u="none" strike="noStrike" dirty="0" err="1">
                <a:solidFill>
                  <a:srgbClr val="000000"/>
                </a:solidFill>
                <a:latin typeface="BIZ UDPゴシック" panose="020B0400000000000000" pitchFamily="50" charset="-128"/>
                <a:ea typeface="BIZ UDPゴシック" panose="020B0400000000000000" pitchFamily="50" charset="-128"/>
                <a:cs typeface="TT Firs Neue"/>
                <a:sym typeface="TT Firs Neue"/>
              </a:rPr>
              <a:t>はまぎれもない事実</a:t>
            </a:r>
            <a:r>
              <a:rPr lang="en-US" sz="3361" u="none" strike="noStrike" dirty="0">
                <a:solidFill>
                  <a:srgbClr val="000000"/>
                </a:solidFill>
                <a:latin typeface="BIZ UDPゴシック" panose="020B0400000000000000" pitchFamily="50" charset="-128"/>
                <a:ea typeface="BIZ UDPゴシック" panose="020B0400000000000000" pitchFamily="50" charset="-128"/>
                <a:cs typeface="TT Firs Neue"/>
                <a:sym typeface="TT Firs Neue"/>
              </a:rPr>
              <a:t>。</a:t>
            </a:r>
          </a:p>
          <a:p>
            <a:pPr marL="0" lvl="0" indent="0" algn="l">
              <a:lnSpc>
                <a:spcPts val="4034"/>
              </a:lnSpc>
            </a:pPr>
            <a:r>
              <a:rPr lang="en-US" sz="3361" u="none" strike="noStrike" dirty="0" err="1">
                <a:solidFill>
                  <a:srgbClr val="000000"/>
                </a:solidFill>
                <a:latin typeface="BIZ UDPゴシック" panose="020B0400000000000000" pitchFamily="50" charset="-128"/>
                <a:ea typeface="BIZ UDPゴシック" panose="020B0400000000000000" pitchFamily="50" charset="-128"/>
                <a:cs typeface="TT Firs Neue"/>
                <a:sym typeface="TT Firs Neue"/>
              </a:rPr>
              <a:t>体力向上のためには</a:t>
            </a:r>
            <a:endParaRPr lang="en-US" sz="3361" u="none" strike="noStrike" dirty="0">
              <a:solidFill>
                <a:srgbClr val="000000"/>
              </a:solidFill>
              <a:latin typeface="BIZ UDPゴシック" panose="020B0400000000000000" pitchFamily="50" charset="-128"/>
              <a:ea typeface="BIZ UDPゴシック" panose="020B0400000000000000" pitchFamily="50" charset="-128"/>
              <a:cs typeface="TT Firs Neue"/>
              <a:sym typeface="TT Firs Neue"/>
            </a:endParaRPr>
          </a:p>
          <a:p>
            <a:pPr marL="0" lvl="0" indent="0" algn="l">
              <a:lnSpc>
                <a:spcPts val="4034"/>
              </a:lnSpc>
            </a:pPr>
            <a:r>
              <a:rPr lang="en-US" sz="3361" u="none" strike="noStrike" dirty="0" err="1">
                <a:solidFill>
                  <a:srgbClr val="000000"/>
                </a:solidFill>
                <a:latin typeface="BIZ UDPゴシック" panose="020B0400000000000000" pitchFamily="50" charset="-128"/>
                <a:ea typeface="BIZ UDPゴシック" panose="020B0400000000000000" pitchFamily="50" charset="-128"/>
                <a:cs typeface="TT Firs Neue"/>
                <a:sym typeface="TT Firs Neue"/>
              </a:rPr>
              <a:t>運動時間を増やす必要がある</a:t>
            </a:r>
            <a:r>
              <a:rPr lang="en-US" sz="3361" u="none" strike="noStrike" dirty="0">
                <a:solidFill>
                  <a:srgbClr val="000000"/>
                </a:solidFill>
                <a:latin typeface="BIZ UDPゴシック" panose="020B0400000000000000" pitchFamily="50" charset="-128"/>
                <a:ea typeface="BIZ UDPゴシック" panose="020B0400000000000000" pitchFamily="50" charset="-128"/>
                <a:cs typeface="TT Firs Neue"/>
                <a:sym typeface="TT Firs Neue"/>
              </a:rPr>
              <a:t>。</a:t>
            </a:r>
          </a:p>
          <a:p>
            <a:pPr marL="0" lvl="0" indent="0" algn="l">
              <a:lnSpc>
                <a:spcPts val="4034"/>
              </a:lnSpc>
            </a:pPr>
            <a:endParaRPr lang="en-US" sz="3361" u="none" strike="noStrike" dirty="0">
              <a:solidFill>
                <a:srgbClr val="000000"/>
              </a:solidFill>
              <a:latin typeface="TT Firs Neue"/>
              <a:ea typeface="TT Firs Neue"/>
              <a:cs typeface="TT Firs Neue"/>
              <a:sym typeface="TT Firs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1"/>
          <p:cNvSpPr txBox="1"/>
          <p:nvPr/>
        </p:nvSpPr>
        <p:spPr>
          <a:xfrm>
            <a:off x="5747429" y="5336765"/>
            <a:ext cx="3769415" cy="1085850"/>
          </a:xfrm>
          <a:prstGeom prst="rect">
            <a:avLst/>
          </a:prstGeom>
        </p:spPr>
        <p:txBody>
          <a:bodyPr lIns="0" tIns="0" rIns="0" bIns="0" rtlCol="0" anchor="t">
            <a:spAutoFit/>
          </a:bodyPr>
          <a:lstStyle/>
          <a:p>
            <a:pPr marL="0" lvl="0" indent="0" algn="ctr">
              <a:lnSpc>
                <a:spcPts val="4320"/>
              </a:lnSpc>
            </a:pPr>
            <a:r>
              <a:rPr lang="en-US" sz="3600">
                <a:solidFill>
                  <a:srgbClr val="FFFFFF"/>
                </a:solidFill>
                <a:latin typeface="TT Firs Neue"/>
                <a:ea typeface="TT Firs Neue"/>
                <a:cs typeface="TT Firs Neue"/>
                <a:sym typeface="TT Firs Neue"/>
              </a:rPr>
              <a:t>大人になって</a:t>
            </a:r>
          </a:p>
          <a:p>
            <a:pPr marL="0" lvl="0" indent="0" algn="ctr">
              <a:lnSpc>
                <a:spcPts val="4320"/>
              </a:lnSpc>
            </a:pPr>
            <a:r>
              <a:rPr lang="en-US" sz="3600" u="none" strike="noStrike">
                <a:solidFill>
                  <a:srgbClr val="FFFFFF"/>
                </a:solidFill>
                <a:latin typeface="TT Firs Neue"/>
                <a:ea typeface="TT Firs Neue"/>
                <a:cs typeface="TT Firs Neue"/>
                <a:sym typeface="TT Firs Neue"/>
              </a:rPr>
              <a:t>からの健康状態</a:t>
            </a:r>
          </a:p>
        </p:txBody>
      </p:sp>
      <p:sp>
        <p:nvSpPr>
          <p:cNvPr id="31" name="TextBox 31"/>
          <p:cNvSpPr txBox="1"/>
          <p:nvPr/>
        </p:nvSpPr>
        <p:spPr>
          <a:xfrm>
            <a:off x="432722" y="535210"/>
            <a:ext cx="12268581" cy="461665"/>
          </a:xfrm>
          <a:prstGeom prst="rect">
            <a:avLst/>
          </a:prstGeom>
        </p:spPr>
        <p:txBody>
          <a:bodyPr lIns="0" tIns="0" rIns="0" bIns="0" rtlCol="0" anchor="t">
            <a:spAutoFit/>
          </a:bodyPr>
          <a:lstStyle/>
          <a:p>
            <a:pPr marL="0" lvl="0" indent="0" algn="l">
              <a:lnSpc>
                <a:spcPts val="3557"/>
              </a:lnSpc>
              <a:spcBef>
                <a:spcPct val="0"/>
              </a:spcBef>
            </a:pPr>
            <a:r>
              <a:rPr lang="ja-JP" altLang="en-US" sz="3952" spc="723" dirty="0">
                <a:solidFill>
                  <a:srgbClr val="000000"/>
                </a:solidFill>
                <a:latin typeface="BIZ UDPゴシック" panose="020B0400000000000000" pitchFamily="50" charset="-128"/>
                <a:ea typeface="BIZ UDPゴシック" panose="020B0400000000000000" pitchFamily="50" charset="-128"/>
                <a:cs typeface="Cy Grotesk Key"/>
                <a:sym typeface="Cy Grotesk Key"/>
              </a:rPr>
              <a:t>４　二中の現状</a:t>
            </a:r>
            <a:endParaRPr lang="en-US" sz="3952" spc="723" dirty="0">
              <a:solidFill>
                <a:srgbClr val="000000"/>
              </a:solidFill>
              <a:latin typeface="BIZ UDPゴシック" panose="020B0400000000000000" pitchFamily="50" charset="-128"/>
              <a:ea typeface="BIZ UDPゴシック" panose="020B0400000000000000" pitchFamily="50" charset="-128"/>
              <a:cs typeface="Cy Grotesk Key"/>
              <a:sym typeface="Cy Grotesk Key"/>
            </a:endParaRPr>
          </a:p>
        </p:txBody>
      </p:sp>
      <p:pic>
        <p:nvPicPr>
          <p:cNvPr id="36" name="図 35"/>
          <p:cNvPicPr>
            <a:picLocks noChangeAspect="1"/>
          </p:cNvPicPr>
          <p:nvPr/>
        </p:nvPicPr>
        <p:blipFill rotWithShape="1">
          <a:blip r:embed="rId2"/>
          <a:srcRect l="1450" t="29117" r="37172" b="34797"/>
          <a:stretch/>
        </p:blipFill>
        <p:spPr>
          <a:xfrm>
            <a:off x="1219200" y="1445214"/>
            <a:ext cx="12115800" cy="4006800"/>
          </a:xfrm>
          <a:prstGeom prst="rect">
            <a:avLst/>
          </a:prstGeom>
        </p:spPr>
      </p:pic>
      <p:sp>
        <p:nvSpPr>
          <p:cNvPr id="37" name="TextBox 31"/>
          <p:cNvSpPr txBox="1"/>
          <p:nvPr/>
        </p:nvSpPr>
        <p:spPr>
          <a:xfrm>
            <a:off x="422783" y="1005158"/>
            <a:ext cx="12268581" cy="461665"/>
          </a:xfrm>
          <a:prstGeom prst="rect">
            <a:avLst/>
          </a:prstGeom>
        </p:spPr>
        <p:txBody>
          <a:bodyPr lIns="0" tIns="0" rIns="0" bIns="0" rtlCol="0" anchor="t">
            <a:spAutoFit/>
          </a:bodyPr>
          <a:lstStyle/>
          <a:p>
            <a:pPr marL="0" lvl="0" indent="0" algn="l">
              <a:lnSpc>
                <a:spcPts val="3557"/>
              </a:lnSpc>
              <a:spcBef>
                <a:spcPct val="0"/>
              </a:spcBef>
            </a:pPr>
            <a:r>
              <a:rPr lang="ja-JP" altLang="en-US" sz="3952" spc="723" dirty="0">
                <a:solidFill>
                  <a:srgbClr val="000000"/>
                </a:solidFill>
                <a:latin typeface="BIZ UDPゴシック" panose="020B0400000000000000" pitchFamily="50" charset="-128"/>
                <a:ea typeface="BIZ UDPゴシック" panose="020B0400000000000000" pitchFamily="50" charset="-128"/>
                <a:cs typeface="Cy Grotesk Key"/>
                <a:sym typeface="Cy Grotesk Key"/>
              </a:rPr>
              <a:t>○運動量と体力合計点の関係（男子）</a:t>
            </a:r>
            <a:endParaRPr lang="en-US" sz="3952" spc="723" dirty="0">
              <a:solidFill>
                <a:srgbClr val="000000"/>
              </a:solidFill>
              <a:latin typeface="BIZ UDPゴシック" panose="020B0400000000000000" pitchFamily="50" charset="-128"/>
              <a:ea typeface="BIZ UDPゴシック" panose="020B0400000000000000" pitchFamily="50" charset="-128"/>
              <a:cs typeface="Cy Grotesk Key"/>
              <a:sym typeface="Cy Grotesk Key"/>
            </a:endParaRPr>
          </a:p>
        </p:txBody>
      </p:sp>
      <p:pic>
        <p:nvPicPr>
          <p:cNvPr id="38" name="図 37"/>
          <p:cNvPicPr>
            <a:picLocks noChangeAspect="1"/>
          </p:cNvPicPr>
          <p:nvPr/>
        </p:nvPicPr>
        <p:blipFill rotWithShape="1">
          <a:blip r:embed="rId3"/>
          <a:srcRect l="1667" t="29554" r="37916" b="34997"/>
          <a:stretch/>
        </p:blipFill>
        <p:spPr>
          <a:xfrm>
            <a:off x="1333500" y="6187157"/>
            <a:ext cx="11887200" cy="3923354"/>
          </a:xfrm>
          <a:prstGeom prst="rect">
            <a:avLst/>
          </a:prstGeom>
        </p:spPr>
      </p:pic>
      <p:sp>
        <p:nvSpPr>
          <p:cNvPr id="39" name="TextBox 31"/>
          <p:cNvSpPr txBox="1"/>
          <p:nvPr/>
        </p:nvSpPr>
        <p:spPr>
          <a:xfrm>
            <a:off x="432722" y="5588753"/>
            <a:ext cx="12268581" cy="461665"/>
          </a:xfrm>
          <a:prstGeom prst="rect">
            <a:avLst/>
          </a:prstGeom>
        </p:spPr>
        <p:txBody>
          <a:bodyPr lIns="0" tIns="0" rIns="0" bIns="0" rtlCol="0" anchor="t">
            <a:spAutoFit/>
          </a:bodyPr>
          <a:lstStyle/>
          <a:p>
            <a:pPr marL="0" lvl="0" indent="0" algn="l">
              <a:lnSpc>
                <a:spcPts val="3557"/>
              </a:lnSpc>
              <a:spcBef>
                <a:spcPct val="0"/>
              </a:spcBef>
            </a:pPr>
            <a:r>
              <a:rPr lang="ja-JP" altLang="en-US" sz="3952" spc="723" dirty="0">
                <a:solidFill>
                  <a:srgbClr val="000000"/>
                </a:solidFill>
                <a:latin typeface="BIZ UDPゴシック" panose="020B0400000000000000" pitchFamily="50" charset="-128"/>
                <a:ea typeface="BIZ UDPゴシック" panose="020B0400000000000000" pitchFamily="50" charset="-128"/>
                <a:cs typeface="Cy Grotesk Key"/>
                <a:sym typeface="Cy Grotesk Key"/>
              </a:rPr>
              <a:t>○運動量と体力合計点の関係</a:t>
            </a:r>
            <a:r>
              <a:rPr lang="ja-JP" altLang="en-US" sz="3952" spc="723" dirty="0" smtClean="0">
                <a:solidFill>
                  <a:srgbClr val="000000"/>
                </a:solidFill>
                <a:latin typeface="BIZ UDPゴシック" panose="020B0400000000000000" pitchFamily="50" charset="-128"/>
                <a:ea typeface="BIZ UDPゴシック" panose="020B0400000000000000" pitchFamily="50" charset="-128"/>
                <a:cs typeface="Cy Grotesk Key"/>
                <a:sym typeface="Cy Grotesk Key"/>
              </a:rPr>
              <a:t>（女子</a:t>
            </a:r>
            <a:r>
              <a:rPr lang="ja-JP" altLang="en-US" sz="3952" spc="723" dirty="0">
                <a:solidFill>
                  <a:srgbClr val="000000"/>
                </a:solidFill>
                <a:latin typeface="BIZ UDPゴシック" panose="020B0400000000000000" pitchFamily="50" charset="-128"/>
                <a:ea typeface="BIZ UDPゴシック" panose="020B0400000000000000" pitchFamily="50" charset="-128"/>
                <a:cs typeface="Cy Grotesk Key"/>
                <a:sym typeface="Cy Grotesk Key"/>
              </a:rPr>
              <a:t>）</a:t>
            </a:r>
            <a:endParaRPr lang="en-US" sz="3952" spc="723" dirty="0">
              <a:solidFill>
                <a:srgbClr val="000000"/>
              </a:solidFill>
              <a:latin typeface="BIZ UDPゴシック" panose="020B0400000000000000" pitchFamily="50" charset="-128"/>
              <a:ea typeface="BIZ UDPゴシック" panose="020B0400000000000000" pitchFamily="50" charset="-128"/>
              <a:cs typeface="Cy Grotesk Key"/>
              <a:sym typeface="Cy Grotesk Key"/>
            </a:endParaRPr>
          </a:p>
        </p:txBody>
      </p:sp>
      <p:sp>
        <p:nvSpPr>
          <p:cNvPr id="40" name="楕円 39"/>
          <p:cNvSpPr/>
          <p:nvPr/>
        </p:nvSpPr>
        <p:spPr>
          <a:xfrm>
            <a:off x="1578965" y="1603562"/>
            <a:ext cx="6172200" cy="39851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p:cNvSpPr/>
          <p:nvPr/>
        </p:nvSpPr>
        <p:spPr>
          <a:xfrm>
            <a:off x="914400" y="6125320"/>
            <a:ext cx="6172200" cy="39851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p:cNvSpPr/>
          <p:nvPr/>
        </p:nvSpPr>
        <p:spPr>
          <a:xfrm>
            <a:off x="7651085" y="3635591"/>
            <a:ext cx="5783995" cy="1878260"/>
          </a:xfrm>
          <a:prstGeom prst="ellipse">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p:cNvSpPr/>
          <p:nvPr/>
        </p:nvSpPr>
        <p:spPr>
          <a:xfrm>
            <a:off x="7436705" y="8140746"/>
            <a:ext cx="5783995" cy="1878260"/>
          </a:xfrm>
          <a:prstGeom prst="ellipse">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TextBox 35"/>
          <p:cNvSpPr txBox="1"/>
          <p:nvPr/>
        </p:nvSpPr>
        <p:spPr>
          <a:xfrm>
            <a:off x="13417839" y="4601303"/>
            <a:ext cx="4884366" cy="2898229"/>
          </a:xfrm>
          <a:prstGeom prst="rect">
            <a:avLst/>
          </a:prstGeom>
        </p:spPr>
        <p:txBody>
          <a:bodyPr wrap="square" lIns="0" tIns="0" rIns="0" bIns="0" rtlCol="0" anchor="t">
            <a:spAutoFit/>
          </a:bodyPr>
          <a:lstStyle/>
          <a:p>
            <a:pPr marL="0" lvl="0" indent="0" algn="l">
              <a:lnSpc>
                <a:spcPts val="2617"/>
              </a:lnSpc>
            </a:pPr>
            <a:endParaRPr dirty="0"/>
          </a:p>
          <a:p>
            <a:pPr marL="0" lvl="0" indent="0" algn="l">
              <a:lnSpc>
                <a:spcPts val="4034"/>
              </a:lnSpc>
            </a:pPr>
            <a:r>
              <a:rPr lang="ja-JP" altLang="en-US" sz="3361" dirty="0">
                <a:solidFill>
                  <a:srgbClr val="000000"/>
                </a:solidFill>
                <a:latin typeface="BIZ UDPゴシック" panose="020B0400000000000000" pitchFamily="50" charset="-128"/>
                <a:ea typeface="BIZ UDPゴシック" panose="020B0400000000000000" pitchFamily="50" charset="-128"/>
                <a:cs typeface="TT Firs Neue"/>
                <a:sym typeface="TT Firs Neue"/>
              </a:rPr>
              <a:t>運動量が多いほど体力テストの合計点が高い</a:t>
            </a:r>
            <a:endParaRPr lang="en-US" altLang="ja-JP" sz="3361" dirty="0">
              <a:solidFill>
                <a:srgbClr val="000000"/>
              </a:solidFill>
              <a:latin typeface="BIZ UDPゴシック" panose="020B0400000000000000" pitchFamily="50" charset="-128"/>
              <a:ea typeface="BIZ UDPゴシック" panose="020B0400000000000000" pitchFamily="50" charset="-128"/>
              <a:cs typeface="TT Firs Neue"/>
              <a:sym typeface="TT Firs Neue"/>
            </a:endParaRPr>
          </a:p>
          <a:p>
            <a:pPr marL="0" lvl="0" indent="0" algn="l">
              <a:lnSpc>
                <a:spcPts val="4034"/>
              </a:lnSpc>
            </a:pPr>
            <a:r>
              <a:rPr lang="ja-JP" altLang="en-US" sz="3361" dirty="0">
                <a:solidFill>
                  <a:srgbClr val="000000"/>
                </a:solidFill>
                <a:latin typeface="BIZ UDPゴシック" panose="020B0400000000000000" pitchFamily="50" charset="-128"/>
                <a:ea typeface="BIZ UDPゴシック" panose="020B0400000000000000" pitchFamily="50" charset="-128"/>
                <a:cs typeface="TT Firs Neue"/>
                <a:sym typeface="TT Firs Neue"/>
              </a:rPr>
              <a:t>　</a:t>
            </a:r>
            <a:endParaRPr lang="en-US" altLang="ja-JP" sz="3361" dirty="0">
              <a:solidFill>
                <a:srgbClr val="000000"/>
              </a:solidFill>
              <a:latin typeface="BIZ UDPゴシック" panose="020B0400000000000000" pitchFamily="50" charset="-128"/>
              <a:ea typeface="BIZ UDPゴシック" panose="020B0400000000000000" pitchFamily="50" charset="-128"/>
              <a:cs typeface="TT Firs Neue"/>
              <a:sym typeface="TT Firs Neue"/>
            </a:endParaRPr>
          </a:p>
          <a:p>
            <a:pPr marL="0" lvl="0" indent="0" algn="l">
              <a:lnSpc>
                <a:spcPts val="4034"/>
              </a:lnSpc>
            </a:pPr>
            <a:r>
              <a:rPr lang="ja-JP" altLang="en-US" sz="3361" u="none" strike="noStrike" dirty="0">
                <a:solidFill>
                  <a:srgbClr val="000000"/>
                </a:solidFill>
                <a:latin typeface="BIZ UDPゴシック" panose="020B0400000000000000" pitchFamily="50" charset="-128"/>
                <a:ea typeface="BIZ UDPゴシック" panose="020B0400000000000000" pitchFamily="50" charset="-128"/>
                <a:cs typeface="TT Firs Neue"/>
                <a:sym typeface="TT Firs Neue"/>
              </a:rPr>
              <a:t>運動量が少ないほど体力テストの合計点が低い</a:t>
            </a:r>
            <a:endParaRPr lang="en-US" sz="3361" u="none" strike="noStrike" dirty="0">
              <a:solidFill>
                <a:srgbClr val="000000"/>
              </a:solidFill>
              <a:latin typeface="BIZ UDPゴシック" panose="020B0400000000000000" pitchFamily="50" charset="-128"/>
              <a:ea typeface="BIZ UDPゴシック" panose="020B0400000000000000" pitchFamily="50" charset="-128"/>
              <a:cs typeface="TT Firs Neue"/>
              <a:sym typeface="TT Firs Neue"/>
            </a:endParaRPr>
          </a:p>
        </p:txBody>
      </p:sp>
    </p:spTree>
    <p:extLst>
      <p:ext uri="{BB962C8B-B14F-4D97-AF65-F5344CB8AC3E}">
        <p14:creationId xmlns:p14="http://schemas.microsoft.com/office/powerpoint/2010/main" val="233195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378803" y="-578370"/>
            <a:ext cx="11583247" cy="8053968"/>
            <a:chOff x="0" y="0"/>
            <a:chExt cx="4515755" cy="3139858"/>
          </a:xfrm>
        </p:grpSpPr>
        <p:sp>
          <p:nvSpPr>
            <p:cNvPr id="3" name="Freeform 3"/>
            <p:cNvSpPr/>
            <p:nvPr/>
          </p:nvSpPr>
          <p:spPr>
            <a:xfrm>
              <a:off x="0" y="0"/>
              <a:ext cx="4515755" cy="3139858"/>
            </a:xfrm>
            <a:custGeom>
              <a:avLst/>
              <a:gdLst/>
              <a:ahLst/>
              <a:cxnLst/>
              <a:rect l="l" t="t" r="r" b="b"/>
              <a:pathLst>
                <a:path w="4515755" h="3139858">
                  <a:moveTo>
                    <a:pt x="54138" y="0"/>
                  </a:moveTo>
                  <a:lnTo>
                    <a:pt x="4461617" y="0"/>
                  </a:lnTo>
                  <a:cubicBezTo>
                    <a:pt x="4491517" y="0"/>
                    <a:pt x="4515755" y="24238"/>
                    <a:pt x="4515755" y="54138"/>
                  </a:cubicBezTo>
                  <a:lnTo>
                    <a:pt x="4515755" y="3085719"/>
                  </a:lnTo>
                  <a:cubicBezTo>
                    <a:pt x="4515755" y="3100078"/>
                    <a:pt x="4510051" y="3113848"/>
                    <a:pt x="4499898" y="3124001"/>
                  </a:cubicBezTo>
                  <a:cubicBezTo>
                    <a:pt x="4489745" y="3134154"/>
                    <a:pt x="4475975" y="3139858"/>
                    <a:pt x="4461617" y="3139858"/>
                  </a:cubicBezTo>
                  <a:lnTo>
                    <a:pt x="54138" y="3139858"/>
                  </a:lnTo>
                  <a:cubicBezTo>
                    <a:pt x="39780" y="3139858"/>
                    <a:pt x="26010" y="3134154"/>
                    <a:pt x="15857" y="3124001"/>
                  </a:cubicBezTo>
                  <a:cubicBezTo>
                    <a:pt x="5704" y="3113848"/>
                    <a:pt x="0" y="3100078"/>
                    <a:pt x="0" y="3085719"/>
                  </a:cubicBezTo>
                  <a:lnTo>
                    <a:pt x="0" y="54138"/>
                  </a:lnTo>
                  <a:cubicBezTo>
                    <a:pt x="0" y="39780"/>
                    <a:pt x="5704" y="26010"/>
                    <a:pt x="15857" y="15857"/>
                  </a:cubicBezTo>
                  <a:cubicBezTo>
                    <a:pt x="26010" y="5704"/>
                    <a:pt x="39780" y="0"/>
                    <a:pt x="54138" y="0"/>
                  </a:cubicBezTo>
                  <a:close/>
                </a:path>
              </a:pathLst>
            </a:custGeom>
            <a:solidFill>
              <a:srgbClr val="02A04A"/>
            </a:solidFill>
          </p:spPr>
          <p:txBody>
            <a:bodyPr/>
            <a:lstStyle/>
            <a:p>
              <a:endParaRPr lang="ja-JP" altLang="en-US"/>
            </a:p>
          </p:txBody>
        </p:sp>
        <p:sp>
          <p:nvSpPr>
            <p:cNvPr id="4" name="TextBox 4"/>
            <p:cNvSpPr txBox="1"/>
            <p:nvPr/>
          </p:nvSpPr>
          <p:spPr>
            <a:xfrm>
              <a:off x="0" y="-19050"/>
              <a:ext cx="4515755" cy="3158908"/>
            </a:xfrm>
            <a:prstGeom prst="rect">
              <a:avLst/>
            </a:prstGeom>
          </p:spPr>
          <p:txBody>
            <a:bodyPr lIns="50800" tIns="50800" rIns="50800" bIns="50800" rtlCol="0" anchor="ctr"/>
            <a:lstStyle/>
            <a:p>
              <a:pPr marL="0" marR="0" lvl="0" indent="0" algn="ctr" defTabSz="914400" rtl="0" eaLnBrk="1" fontAlgn="auto" latinLnBrk="0" hangingPunct="1">
                <a:lnSpc>
                  <a:spcPts val="21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15378803" y="7475598"/>
            <a:ext cx="2909197" cy="3450539"/>
            <a:chOff x="0" y="0"/>
            <a:chExt cx="670331" cy="795066"/>
          </a:xfrm>
        </p:grpSpPr>
        <p:sp>
          <p:nvSpPr>
            <p:cNvPr id="6" name="Freeform 6"/>
            <p:cNvSpPr/>
            <p:nvPr/>
          </p:nvSpPr>
          <p:spPr>
            <a:xfrm>
              <a:off x="0" y="0"/>
              <a:ext cx="670331" cy="795066"/>
            </a:xfrm>
            <a:custGeom>
              <a:avLst/>
              <a:gdLst/>
              <a:ahLst/>
              <a:cxnLst/>
              <a:rect l="l" t="t" r="r" b="b"/>
              <a:pathLst>
                <a:path w="670331" h="795066">
                  <a:moveTo>
                    <a:pt x="223564" y="19070"/>
                  </a:moveTo>
                  <a:cubicBezTo>
                    <a:pt x="257820" y="7556"/>
                    <a:pt x="297000" y="0"/>
                    <a:pt x="335346" y="0"/>
                  </a:cubicBezTo>
                  <a:cubicBezTo>
                    <a:pt x="373693" y="0"/>
                    <a:pt x="410592" y="6476"/>
                    <a:pt x="444596" y="17990"/>
                  </a:cubicBezTo>
                  <a:cubicBezTo>
                    <a:pt x="445320" y="18350"/>
                    <a:pt x="446043" y="18350"/>
                    <a:pt x="446766" y="18710"/>
                  </a:cubicBezTo>
                  <a:cubicBezTo>
                    <a:pt x="574466" y="64765"/>
                    <a:pt x="668522" y="186379"/>
                    <a:pt x="670331" y="328108"/>
                  </a:cubicBezTo>
                  <a:lnTo>
                    <a:pt x="670331" y="795066"/>
                  </a:lnTo>
                  <a:lnTo>
                    <a:pt x="0" y="795066"/>
                  </a:lnTo>
                  <a:lnTo>
                    <a:pt x="0" y="328455"/>
                  </a:lnTo>
                  <a:cubicBezTo>
                    <a:pt x="1809" y="185660"/>
                    <a:pt x="94418" y="64045"/>
                    <a:pt x="223564" y="19070"/>
                  </a:cubicBezTo>
                  <a:close/>
                </a:path>
              </a:pathLst>
            </a:custGeom>
            <a:solidFill>
              <a:srgbClr val="FFADCF"/>
            </a:solidFill>
          </p:spPr>
          <p:txBody>
            <a:bodyPr/>
            <a:lstStyle/>
            <a:p>
              <a:endParaRPr lang="ja-JP" altLang="en-US"/>
            </a:p>
          </p:txBody>
        </p:sp>
        <p:sp>
          <p:nvSpPr>
            <p:cNvPr id="7" name="TextBox 7"/>
            <p:cNvSpPr txBox="1"/>
            <p:nvPr/>
          </p:nvSpPr>
          <p:spPr>
            <a:xfrm>
              <a:off x="0" y="107950"/>
              <a:ext cx="670331" cy="687116"/>
            </a:xfrm>
            <a:prstGeom prst="rect">
              <a:avLst/>
            </a:prstGeom>
          </p:spPr>
          <p:txBody>
            <a:bodyPr lIns="50800" tIns="50800" rIns="50800" bIns="50800" rtlCol="0" anchor="ctr"/>
            <a:lstStyle/>
            <a:p>
              <a:pPr marL="0" marR="0" lvl="0" indent="0" algn="ctr" defTabSz="914400" rtl="0" eaLnBrk="1" fontAlgn="auto" latinLnBrk="0" hangingPunct="1">
                <a:lnSpc>
                  <a:spcPts val="21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3" name="楕円 32"/>
          <p:cNvSpPr/>
          <p:nvPr/>
        </p:nvSpPr>
        <p:spPr>
          <a:xfrm>
            <a:off x="11393479" y="6511604"/>
            <a:ext cx="5994947" cy="330135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p:cNvSpPr/>
          <p:nvPr/>
        </p:nvSpPr>
        <p:spPr>
          <a:xfrm>
            <a:off x="8534400" y="964621"/>
            <a:ext cx="6705600" cy="3855191"/>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TextBox 13"/>
          <p:cNvSpPr txBox="1"/>
          <p:nvPr/>
        </p:nvSpPr>
        <p:spPr>
          <a:xfrm>
            <a:off x="474607" y="3086100"/>
            <a:ext cx="8735654" cy="1282402"/>
          </a:xfrm>
          <a:prstGeom prst="rect">
            <a:avLst/>
          </a:prstGeom>
        </p:spPr>
        <p:txBody>
          <a:bodyPr wrap="square" lIns="0" tIns="0" rIns="0" bIns="0" rtlCol="0" anchor="t">
            <a:spAutoFit/>
          </a:bodyPr>
          <a:lstStyle/>
          <a:p>
            <a:pPr marL="0" marR="0" lvl="0" indent="0" algn="l" defTabSz="914400" rtl="0" eaLnBrk="1" fontAlgn="auto" latinLnBrk="0" hangingPunct="1">
              <a:lnSpc>
                <a:spcPts val="1417"/>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4320"/>
              </a:lnSpc>
              <a:spcBef>
                <a:spcPts val="0"/>
              </a:spcBef>
              <a:spcAft>
                <a:spcPts val="0"/>
              </a:spcAft>
              <a:buClrTx/>
              <a:buSzTx/>
              <a:buFontTx/>
              <a:buNone/>
              <a:tabLst/>
              <a:defRPr/>
            </a:pPr>
            <a:r>
              <a:rPr lang="ja-JP" altLang="en-US" sz="3600" dirty="0">
                <a:solidFill>
                  <a:srgbClr val="000000"/>
                </a:solidFill>
                <a:latin typeface="BIZ UDPゴシック" panose="020B0400000000000000" pitchFamily="50" charset="-128"/>
                <a:ea typeface="BIZ UDPゴシック" panose="020B0400000000000000" pitchFamily="50" charset="-128"/>
                <a:cs typeface="TT Firs Neue"/>
                <a:sym typeface="TT Firs Neue"/>
              </a:rPr>
              <a:t>運動とは</a:t>
            </a:r>
            <a:endParaRPr lang="en-US" altLang="ja-JP" sz="3600" dirty="0">
              <a:solidFill>
                <a:srgbClr val="000000"/>
              </a:solidFill>
              <a:latin typeface="BIZ UDPゴシック" panose="020B0400000000000000" pitchFamily="50" charset="-128"/>
              <a:ea typeface="BIZ UDPゴシック" panose="020B0400000000000000" pitchFamily="50" charset="-128"/>
              <a:cs typeface="TT Firs Neue"/>
              <a:sym typeface="TT Firs Neue"/>
            </a:endParaRPr>
          </a:p>
          <a:p>
            <a:pPr marL="0" marR="0" lvl="0" indent="0" algn="l" defTabSz="914400" rtl="0" eaLnBrk="1" fontAlgn="auto" latinLnBrk="0" hangingPunct="1">
              <a:lnSpc>
                <a:spcPts val="4320"/>
              </a:lnSpc>
              <a:spcBef>
                <a:spcPts val="0"/>
              </a:spcBef>
              <a:spcAft>
                <a:spcPts val="0"/>
              </a:spcAft>
              <a:buClrTx/>
              <a:buSzTx/>
              <a:buFontTx/>
              <a:buNone/>
              <a:tabLst/>
              <a:defRPr/>
            </a:pPr>
            <a:r>
              <a:rPr kumimoji="0" lang="ja-JP" altLang="en-US" sz="3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T Firs Neue"/>
                <a:sym typeface="TT Firs Neue"/>
              </a:rPr>
              <a:t>今の状態より負荷がかかった状態のこと</a:t>
            </a:r>
            <a:endParaRPr kumimoji="0" lang="en-US" sz="3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T Firs Neue"/>
              <a:sym typeface="TT Firs Neue"/>
            </a:endParaRPr>
          </a:p>
        </p:txBody>
      </p:sp>
      <p:sp>
        <p:nvSpPr>
          <p:cNvPr id="21" name="TextBox 21"/>
          <p:cNvSpPr txBox="1"/>
          <p:nvPr/>
        </p:nvSpPr>
        <p:spPr>
          <a:xfrm>
            <a:off x="1028700" y="535210"/>
            <a:ext cx="11594866" cy="461665"/>
          </a:xfrm>
          <a:prstGeom prst="rect">
            <a:avLst/>
          </a:prstGeom>
        </p:spPr>
        <p:txBody>
          <a:bodyPr lIns="0" tIns="0" rIns="0" bIns="0" rtlCol="0" anchor="t">
            <a:spAutoFit/>
          </a:bodyPr>
          <a:lstStyle/>
          <a:p>
            <a:pPr marL="0" marR="0" lvl="0" indent="0" algn="l" defTabSz="914400" rtl="0" eaLnBrk="1" fontAlgn="auto" latinLnBrk="0" hangingPunct="1">
              <a:lnSpc>
                <a:spcPts val="3557"/>
              </a:lnSpc>
              <a:spcBef>
                <a:spcPct val="0"/>
              </a:spcBef>
              <a:spcAft>
                <a:spcPts val="0"/>
              </a:spcAft>
              <a:buClrTx/>
              <a:buSzTx/>
              <a:buFontTx/>
              <a:buNone/>
              <a:tabLst/>
              <a:defRPr/>
            </a:pPr>
            <a:r>
              <a:rPr lang="ja-JP" altLang="en-US" sz="3952" spc="723" dirty="0">
                <a:solidFill>
                  <a:srgbClr val="000000"/>
                </a:solidFill>
                <a:latin typeface="BIZ UDPゴシック" panose="020B0400000000000000" pitchFamily="50" charset="-128"/>
                <a:ea typeface="BIZ UDPゴシック" panose="020B0400000000000000" pitchFamily="50" charset="-128"/>
                <a:cs typeface="Cy Grotesk Key"/>
                <a:sym typeface="Cy Grotesk Key"/>
              </a:rPr>
              <a:t>５</a:t>
            </a:r>
            <a:r>
              <a:rPr kumimoji="0" lang="en-US" sz="3952" b="0" i="0" u="none" strike="noStrike" kern="1200" cap="none" spc="723"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Cy Grotesk Key"/>
                <a:sym typeface="Cy Grotesk Key"/>
              </a:rPr>
              <a:t>　</a:t>
            </a:r>
            <a:r>
              <a:rPr lang="ja-JP" altLang="en-US" sz="3952" spc="723" dirty="0">
                <a:solidFill>
                  <a:srgbClr val="000000"/>
                </a:solidFill>
                <a:latin typeface="BIZ UDPゴシック" panose="020B0400000000000000" pitchFamily="50" charset="-128"/>
                <a:ea typeface="BIZ UDPゴシック" panose="020B0400000000000000" pitchFamily="50" charset="-128"/>
                <a:cs typeface="Cy Grotesk Key"/>
                <a:sym typeface="Cy Grotesk Key"/>
              </a:rPr>
              <a:t>運動のイメージを変えてみない？</a:t>
            </a:r>
            <a:endParaRPr kumimoji="0" lang="en-US" sz="3952" b="0" i="0" u="none" strike="noStrike" kern="1200" cap="none" spc="723"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Cy Grotesk Key"/>
              <a:sym typeface="Cy Grotesk Key"/>
            </a:endParaRPr>
          </a:p>
        </p:txBody>
      </p:sp>
      <p:sp>
        <p:nvSpPr>
          <p:cNvPr id="22" name="TextBox 22"/>
          <p:cNvSpPr txBox="1"/>
          <p:nvPr/>
        </p:nvSpPr>
        <p:spPr>
          <a:xfrm>
            <a:off x="484546" y="2204833"/>
            <a:ext cx="8049854" cy="551433"/>
          </a:xfrm>
          <a:prstGeom prst="rect">
            <a:avLst/>
          </a:prstGeom>
        </p:spPr>
        <p:txBody>
          <a:bodyPr wrap="square" lIns="0" tIns="0" rIns="0" bIns="0" rtlCol="0" anchor="t">
            <a:spAutoFit/>
          </a:bodyPr>
          <a:lstStyle/>
          <a:p>
            <a:pPr marL="0" marR="0" lvl="0" indent="0" algn="l" defTabSz="914400" rtl="0" eaLnBrk="1" fontAlgn="auto" latinLnBrk="0" hangingPunct="1">
              <a:lnSpc>
                <a:spcPts val="4320"/>
              </a:lnSpc>
              <a:spcBef>
                <a:spcPts val="0"/>
              </a:spcBef>
              <a:spcAft>
                <a:spcPts val="0"/>
              </a:spcAft>
              <a:buClrTx/>
              <a:buSzTx/>
              <a:buFontTx/>
              <a:buNone/>
              <a:tabLst/>
              <a:defRPr/>
            </a:pPr>
            <a:r>
              <a:rPr lang="ja-JP" altLang="en-US" sz="3600" dirty="0">
                <a:solidFill>
                  <a:srgbClr val="000000"/>
                </a:solidFill>
                <a:latin typeface="BIZ UDPゴシック" panose="020B0400000000000000" pitchFamily="50" charset="-128"/>
                <a:ea typeface="BIZ UDPゴシック" panose="020B0400000000000000" pitchFamily="50" charset="-128"/>
                <a:cs typeface="TT Firs Neue"/>
                <a:sym typeface="TT Firs Neue"/>
              </a:rPr>
              <a:t>運動とは？＝スポーツをすること？</a:t>
            </a:r>
            <a:endParaRPr kumimoji="0" lang="en-US" sz="3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T Firs Neue"/>
              <a:sym typeface="TT Firs Neue"/>
            </a:endParaRPr>
          </a:p>
        </p:txBody>
      </p:sp>
      <p:sp>
        <p:nvSpPr>
          <p:cNvPr id="25" name="TextBox 13"/>
          <p:cNvSpPr txBox="1"/>
          <p:nvPr/>
        </p:nvSpPr>
        <p:spPr>
          <a:xfrm>
            <a:off x="474607" y="4368502"/>
            <a:ext cx="8735654" cy="730969"/>
          </a:xfrm>
          <a:prstGeom prst="rect">
            <a:avLst/>
          </a:prstGeom>
        </p:spPr>
        <p:txBody>
          <a:bodyPr wrap="square" lIns="0" tIns="0" rIns="0" bIns="0" rtlCol="0" anchor="t">
            <a:spAutoFit/>
          </a:bodyPr>
          <a:lstStyle/>
          <a:p>
            <a:pPr marL="0" marR="0" lvl="0" indent="0" algn="l" defTabSz="914400" rtl="0" eaLnBrk="1" fontAlgn="auto" latinLnBrk="0" hangingPunct="1">
              <a:lnSpc>
                <a:spcPts val="1417"/>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4320"/>
              </a:lnSpc>
              <a:spcBef>
                <a:spcPts val="0"/>
              </a:spcBef>
              <a:spcAft>
                <a:spcPts val="0"/>
              </a:spcAft>
              <a:buClrTx/>
              <a:buSzTx/>
              <a:buFontTx/>
              <a:buNone/>
              <a:tabLst/>
              <a:defRPr/>
            </a:pPr>
            <a:r>
              <a:rPr lang="ja-JP" altLang="en-US" sz="3600" dirty="0">
                <a:solidFill>
                  <a:srgbClr val="000000"/>
                </a:solidFill>
                <a:latin typeface="BIZ UDPゴシック" panose="020B0400000000000000" pitchFamily="50" charset="-128"/>
                <a:ea typeface="BIZ UDPゴシック" panose="020B0400000000000000" pitchFamily="50" charset="-128"/>
                <a:cs typeface="TT Firs Neue"/>
                <a:sym typeface="TT Firs Neue"/>
              </a:rPr>
              <a:t>座る　＜　立つ　＜　歩く　＜　走る</a:t>
            </a:r>
            <a:endParaRPr kumimoji="0" lang="en-US" sz="3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T Firs Neue"/>
              <a:sym typeface="TT Firs Neue"/>
            </a:endParaRPr>
          </a:p>
        </p:txBody>
      </p:sp>
      <p:sp>
        <p:nvSpPr>
          <p:cNvPr id="26" name="TextBox 13"/>
          <p:cNvSpPr txBox="1"/>
          <p:nvPr/>
        </p:nvSpPr>
        <p:spPr>
          <a:xfrm>
            <a:off x="461354" y="6249497"/>
            <a:ext cx="10206645" cy="730969"/>
          </a:xfrm>
          <a:prstGeom prst="rect">
            <a:avLst/>
          </a:prstGeom>
        </p:spPr>
        <p:txBody>
          <a:bodyPr wrap="square" lIns="0" tIns="0" rIns="0" bIns="0" rtlCol="0" anchor="t">
            <a:spAutoFit/>
          </a:bodyPr>
          <a:lstStyle/>
          <a:p>
            <a:pPr marL="0" marR="0" lvl="0" indent="0" algn="l" defTabSz="914400" rtl="0" eaLnBrk="1" fontAlgn="auto" latinLnBrk="0" hangingPunct="1">
              <a:lnSpc>
                <a:spcPts val="1417"/>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4320"/>
              </a:lnSpc>
              <a:spcBef>
                <a:spcPts val="0"/>
              </a:spcBef>
              <a:spcAft>
                <a:spcPts val="0"/>
              </a:spcAft>
              <a:buClrTx/>
              <a:buSzTx/>
              <a:buFontTx/>
              <a:buNone/>
              <a:tabLst/>
              <a:defRPr/>
            </a:pPr>
            <a:r>
              <a:rPr kumimoji="0" lang="ja-JP" altLang="en-US" sz="3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T Firs Neue"/>
                <a:sym typeface="TT Firs Neue"/>
              </a:rPr>
              <a:t>　</a:t>
            </a:r>
            <a:r>
              <a:rPr kumimoji="0" lang="ja-JP" altLang="en-US" sz="3600" b="0" i="0" u="none" strike="noStrike" kern="1200" cap="none" spc="0" normalizeH="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T Firs Neue"/>
                <a:sym typeface="TT Firs Neue"/>
              </a:rPr>
              <a:t> </a:t>
            </a:r>
            <a:r>
              <a:rPr kumimoji="0" lang="ja-JP" altLang="en-US" sz="3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T Firs Neue"/>
                <a:sym typeface="TT Firs Neue"/>
              </a:rPr>
              <a:t>車で通学　　　　　　⇒　徒歩や自転車で通学</a:t>
            </a:r>
            <a:endParaRPr kumimoji="0" lang="en-US" sz="3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T Firs Neue"/>
              <a:sym typeface="TT Firs Neue"/>
            </a:endParaRPr>
          </a:p>
        </p:txBody>
      </p:sp>
      <p:sp>
        <p:nvSpPr>
          <p:cNvPr id="27" name="TextBox 13"/>
          <p:cNvSpPr txBox="1"/>
          <p:nvPr/>
        </p:nvSpPr>
        <p:spPr>
          <a:xfrm>
            <a:off x="438163" y="6980466"/>
            <a:ext cx="8735654" cy="730969"/>
          </a:xfrm>
          <a:prstGeom prst="rect">
            <a:avLst/>
          </a:prstGeom>
        </p:spPr>
        <p:txBody>
          <a:bodyPr wrap="square" lIns="0" tIns="0" rIns="0" bIns="0" rtlCol="0" anchor="t">
            <a:spAutoFit/>
          </a:bodyPr>
          <a:lstStyle/>
          <a:p>
            <a:pPr marL="0" marR="0" lvl="0" indent="0" algn="l" defTabSz="914400" rtl="0" eaLnBrk="1" fontAlgn="auto" latinLnBrk="0" hangingPunct="1">
              <a:lnSpc>
                <a:spcPts val="1417"/>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4320"/>
              </a:lnSpc>
              <a:spcBef>
                <a:spcPts val="0"/>
              </a:spcBef>
              <a:spcAft>
                <a:spcPts val="0"/>
              </a:spcAft>
              <a:buClrTx/>
              <a:buSzTx/>
              <a:buFontTx/>
              <a:buNone/>
              <a:tabLst/>
              <a:defRPr/>
            </a:pPr>
            <a:r>
              <a:rPr lang="ja-JP" altLang="en-US" sz="3600" dirty="0">
                <a:solidFill>
                  <a:srgbClr val="000000"/>
                </a:solidFill>
                <a:latin typeface="BIZ UDPゴシック" panose="020B0400000000000000" pitchFamily="50" charset="-128"/>
                <a:ea typeface="BIZ UDPゴシック" panose="020B0400000000000000" pitchFamily="50" charset="-128"/>
                <a:cs typeface="TT Firs Neue"/>
                <a:sym typeface="TT Firs Neue"/>
              </a:rPr>
              <a:t>エレベーターを使う</a:t>
            </a:r>
            <a:r>
              <a:rPr kumimoji="0" lang="ja-JP" altLang="en-US" sz="3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T Firs Neue"/>
                <a:sym typeface="TT Firs Neue"/>
              </a:rPr>
              <a:t>　⇒　階段を使う</a:t>
            </a:r>
            <a:endParaRPr kumimoji="0" lang="en-US" sz="3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T Firs Neue"/>
              <a:sym typeface="TT Firs Neue"/>
            </a:endParaRPr>
          </a:p>
        </p:txBody>
      </p:sp>
      <p:sp>
        <p:nvSpPr>
          <p:cNvPr id="28" name="TextBox 13"/>
          <p:cNvSpPr txBox="1"/>
          <p:nvPr/>
        </p:nvSpPr>
        <p:spPr>
          <a:xfrm>
            <a:off x="461354" y="7711435"/>
            <a:ext cx="10564454" cy="730969"/>
          </a:xfrm>
          <a:prstGeom prst="rect">
            <a:avLst/>
          </a:prstGeom>
        </p:spPr>
        <p:txBody>
          <a:bodyPr wrap="square" lIns="0" tIns="0" rIns="0" bIns="0" rtlCol="0" anchor="t">
            <a:spAutoFit/>
          </a:bodyPr>
          <a:lstStyle/>
          <a:p>
            <a:pPr marL="0" marR="0" lvl="0" indent="0" algn="l" defTabSz="914400" rtl="0" eaLnBrk="1" fontAlgn="auto" latinLnBrk="0" hangingPunct="1">
              <a:lnSpc>
                <a:spcPts val="1417"/>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4320"/>
              </a:lnSpc>
              <a:spcBef>
                <a:spcPts val="0"/>
              </a:spcBef>
              <a:spcAft>
                <a:spcPts val="0"/>
              </a:spcAft>
              <a:buClrTx/>
              <a:buSzTx/>
              <a:buFontTx/>
              <a:buNone/>
              <a:tabLst/>
              <a:defRPr/>
            </a:pPr>
            <a:r>
              <a:rPr lang="ja-JP" altLang="en-US" sz="3600" noProof="0" dirty="0">
                <a:solidFill>
                  <a:srgbClr val="000000"/>
                </a:solidFill>
                <a:latin typeface="BIZ UDPゴシック" panose="020B0400000000000000" pitchFamily="50" charset="-128"/>
                <a:ea typeface="BIZ UDPゴシック" panose="020B0400000000000000" pitchFamily="50" charset="-128"/>
                <a:cs typeface="TT Firs Neue"/>
                <a:sym typeface="TT Firs Neue"/>
              </a:rPr>
              <a:t>昼休みにおしゃべり</a:t>
            </a:r>
            <a:r>
              <a:rPr kumimoji="0" lang="ja-JP" altLang="en-US" sz="3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T Firs Neue"/>
                <a:sym typeface="TT Firs Neue"/>
              </a:rPr>
              <a:t>　⇒　昼休みに外で鬼ごっこ</a:t>
            </a:r>
            <a:endParaRPr kumimoji="0" lang="en-US" sz="3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T Firs Neue"/>
              <a:sym typeface="TT Firs Neue"/>
            </a:endParaRPr>
          </a:p>
        </p:txBody>
      </p:sp>
      <p:sp>
        <p:nvSpPr>
          <p:cNvPr id="29" name="TextBox 22"/>
          <p:cNvSpPr txBox="1"/>
          <p:nvPr/>
        </p:nvSpPr>
        <p:spPr>
          <a:xfrm>
            <a:off x="11582400" y="7694380"/>
            <a:ext cx="5333924" cy="1102866"/>
          </a:xfrm>
          <a:prstGeom prst="rect">
            <a:avLst/>
          </a:prstGeom>
        </p:spPr>
        <p:txBody>
          <a:bodyPr wrap="square" lIns="0" tIns="0" rIns="0" bIns="0" rtlCol="0" anchor="t">
            <a:spAutoFit/>
          </a:bodyPr>
          <a:lstStyle/>
          <a:p>
            <a:pPr marL="0" marR="0" lvl="0" indent="0" algn="l" defTabSz="914400" rtl="0" eaLnBrk="1" fontAlgn="auto" latinLnBrk="0" hangingPunct="1">
              <a:lnSpc>
                <a:spcPts val="4320"/>
              </a:lnSpc>
              <a:spcBef>
                <a:spcPts val="0"/>
              </a:spcBef>
              <a:spcAft>
                <a:spcPts val="0"/>
              </a:spcAft>
              <a:buClrTx/>
              <a:buSzTx/>
              <a:buFontTx/>
              <a:buNone/>
              <a:tabLst/>
              <a:defRPr/>
            </a:pPr>
            <a:r>
              <a:rPr lang="ja-JP" altLang="en-US" sz="3600" noProof="0" dirty="0">
                <a:solidFill>
                  <a:schemeClr val="bg1"/>
                </a:solidFill>
                <a:latin typeface="BIZ UDPゴシック" panose="020B0400000000000000" pitchFamily="50" charset="-128"/>
                <a:ea typeface="BIZ UDPゴシック" panose="020B0400000000000000" pitchFamily="50" charset="-128"/>
                <a:cs typeface="TT Firs Neue"/>
                <a:sym typeface="TT Firs Neue"/>
              </a:rPr>
              <a:t>日常生活にちょっと運動を</a:t>
            </a:r>
            <a:r>
              <a:rPr lang="ja-JP" altLang="en-US" sz="3600" dirty="0">
                <a:solidFill>
                  <a:schemeClr val="bg1"/>
                </a:solidFill>
                <a:latin typeface="BIZ UDPゴシック" panose="020B0400000000000000" pitchFamily="50" charset="-128"/>
                <a:ea typeface="BIZ UDPゴシック" panose="020B0400000000000000" pitchFamily="50" charset="-128"/>
                <a:cs typeface="TT Firs Neue"/>
                <a:sym typeface="TT Firs Neue"/>
              </a:rPr>
              <a:t>プラスするだけ</a:t>
            </a:r>
            <a:endParaRPr kumimoji="0" lang="en-US" sz="36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TT Firs Neue"/>
              <a:sym typeface="TT Firs Neue"/>
            </a:endParaRPr>
          </a:p>
        </p:txBody>
      </p:sp>
      <p:sp>
        <p:nvSpPr>
          <p:cNvPr id="30" name="TextBox 13"/>
          <p:cNvSpPr txBox="1"/>
          <p:nvPr/>
        </p:nvSpPr>
        <p:spPr>
          <a:xfrm>
            <a:off x="438163" y="5518528"/>
            <a:ext cx="10206645" cy="730969"/>
          </a:xfrm>
          <a:prstGeom prst="rect">
            <a:avLst/>
          </a:prstGeom>
        </p:spPr>
        <p:txBody>
          <a:bodyPr wrap="square" lIns="0" tIns="0" rIns="0" bIns="0" rtlCol="0" anchor="t">
            <a:spAutoFit/>
          </a:bodyPr>
          <a:lstStyle/>
          <a:p>
            <a:pPr marL="0" marR="0" lvl="0" indent="0" algn="l" defTabSz="914400" rtl="0" eaLnBrk="1" fontAlgn="auto" latinLnBrk="0" hangingPunct="1">
              <a:lnSpc>
                <a:spcPts val="1417"/>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4320"/>
              </a:lnSpc>
              <a:spcBef>
                <a:spcPts val="0"/>
              </a:spcBef>
              <a:spcAft>
                <a:spcPts val="0"/>
              </a:spcAft>
              <a:buClrTx/>
              <a:buSzTx/>
              <a:buFontTx/>
              <a:buNone/>
              <a:tabLst/>
              <a:defRPr/>
            </a:pPr>
            <a:r>
              <a:rPr lang="ja-JP" altLang="en-US" sz="3600" dirty="0">
                <a:solidFill>
                  <a:srgbClr val="000000"/>
                </a:solidFill>
                <a:latin typeface="BIZ UDPゴシック" panose="020B0400000000000000" pitchFamily="50" charset="-128"/>
                <a:ea typeface="BIZ UDPゴシック" panose="020B0400000000000000" pitchFamily="50" charset="-128"/>
                <a:cs typeface="TT Firs Neue"/>
                <a:sym typeface="TT Firs Neue"/>
              </a:rPr>
              <a:t>移動教室をゆっくり</a:t>
            </a:r>
            <a:r>
              <a:rPr kumimoji="0" lang="ja-JP" altLang="en-US" sz="3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T Firs Neue"/>
                <a:sym typeface="TT Firs Neue"/>
              </a:rPr>
              <a:t>　⇒　移動教室を早歩きで</a:t>
            </a:r>
            <a:endParaRPr kumimoji="0" lang="en-US" sz="3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T Firs Neue"/>
              <a:sym typeface="TT Firs Neue"/>
            </a:endParaRPr>
          </a:p>
        </p:txBody>
      </p:sp>
      <p:sp>
        <p:nvSpPr>
          <p:cNvPr id="31" name="TextBox 22"/>
          <p:cNvSpPr txBox="1"/>
          <p:nvPr/>
        </p:nvSpPr>
        <p:spPr>
          <a:xfrm>
            <a:off x="9956604" y="1789351"/>
            <a:ext cx="5333924" cy="2205732"/>
          </a:xfrm>
          <a:prstGeom prst="rect">
            <a:avLst/>
          </a:prstGeom>
        </p:spPr>
        <p:txBody>
          <a:bodyPr wrap="square" lIns="0" tIns="0" rIns="0" bIns="0" rtlCol="0" anchor="t">
            <a:spAutoFit/>
          </a:bodyPr>
          <a:lstStyle/>
          <a:p>
            <a:pPr marL="0" marR="0" lvl="0" indent="0" algn="l" defTabSz="914400" rtl="0" eaLnBrk="1" fontAlgn="auto" latinLnBrk="0" hangingPunct="1">
              <a:lnSpc>
                <a:spcPts val="4320"/>
              </a:lnSpc>
              <a:spcBef>
                <a:spcPts val="0"/>
              </a:spcBef>
              <a:spcAft>
                <a:spcPts val="0"/>
              </a:spcAft>
              <a:buClrTx/>
              <a:buSzTx/>
              <a:buFontTx/>
              <a:buNone/>
              <a:tabLst/>
              <a:defRPr/>
            </a:pPr>
            <a:r>
              <a:rPr lang="ja-JP" altLang="en-US" sz="3600" noProof="0" dirty="0">
                <a:solidFill>
                  <a:schemeClr val="bg1"/>
                </a:solidFill>
                <a:latin typeface="BIZ UDPゴシック" panose="020B0400000000000000" pitchFamily="50" charset="-128"/>
                <a:ea typeface="BIZ UDPゴシック" panose="020B0400000000000000" pitchFamily="50" charset="-128"/>
                <a:cs typeface="TT Firs Neue"/>
                <a:sym typeface="TT Firs Neue"/>
              </a:rPr>
              <a:t>運動量の確保って・・</a:t>
            </a:r>
            <a:endParaRPr lang="en-US" altLang="ja-JP" sz="3600" noProof="0" dirty="0">
              <a:solidFill>
                <a:schemeClr val="bg1"/>
              </a:solidFill>
              <a:latin typeface="BIZ UDPゴシック" panose="020B0400000000000000" pitchFamily="50" charset="-128"/>
              <a:ea typeface="BIZ UDPゴシック" panose="020B0400000000000000" pitchFamily="50" charset="-128"/>
              <a:cs typeface="TT Firs Neue"/>
              <a:sym typeface="TT Firs Neue"/>
            </a:endParaRPr>
          </a:p>
          <a:p>
            <a:pPr marL="0" marR="0" lvl="0" indent="0" algn="l" defTabSz="914400" rtl="0" eaLnBrk="1" fontAlgn="auto" latinLnBrk="0" hangingPunct="1">
              <a:lnSpc>
                <a:spcPts val="4320"/>
              </a:lnSpc>
              <a:spcBef>
                <a:spcPts val="0"/>
              </a:spcBef>
              <a:spcAft>
                <a:spcPts val="0"/>
              </a:spcAft>
              <a:buClrTx/>
              <a:buSzTx/>
              <a:buFontTx/>
              <a:buNone/>
              <a:tabLst/>
              <a:defRPr/>
            </a:pPr>
            <a:r>
              <a:rPr kumimoji="0" lang="ja-JP" altLang="en-US" sz="3600" b="0" i="0" u="none" strike="noStrike" kern="1200" cap="none" spc="0" normalizeH="0" baseline="0" dirty="0">
                <a:ln>
                  <a:noFill/>
                </a:ln>
                <a:solidFill>
                  <a:schemeClr val="bg1"/>
                </a:solidFill>
                <a:effectLst/>
                <a:uLnTx/>
                <a:uFillTx/>
                <a:latin typeface="BIZ UDPゴシック" panose="020B0400000000000000" pitchFamily="50" charset="-128"/>
                <a:ea typeface="BIZ UDPゴシック" panose="020B0400000000000000" pitchFamily="50" charset="-128"/>
                <a:cs typeface="TT Firs Neue"/>
                <a:sym typeface="TT Firs Neue"/>
              </a:rPr>
              <a:t>きつい？</a:t>
            </a:r>
            <a:endParaRPr kumimoji="0" lang="en-US" altLang="ja-JP" sz="3600" b="0" i="0" u="none" strike="noStrike" kern="1200" cap="none" spc="0" normalizeH="0" baseline="0" dirty="0">
              <a:ln>
                <a:noFill/>
              </a:ln>
              <a:solidFill>
                <a:schemeClr val="bg1"/>
              </a:solidFill>
              <a:effectLst/>
              <a:uLnTx/>
              <a:uFillTx/>
              <a:latin typeface="BIZ UDPゴシック" panose="020B0400000000000000" pitchFamily="50" charset="-128"/>
              <a:ea typeface="BIZ UDPゴシック" panose="020B0400000000000000" pitchFamily="50" charset="-128"/>
              <a:cs typeface="TT Firs Neue"/>
              <a:sym typeface="TT Firs Neue"/>
            </a:endParaRPr>
          </a:p>
          <a:p>
            <a:pPr marL="0" marR="0" lvl="0" indent="0" algn="l" defTabSz="914400" rtl="0" eaLnBrk="1" fontAlgn="auto" latinLnBrk="0" hangingPunct="1">
              <a:lnSpc>
                <a:spcPts val="4320"/>
              </a:lnSpc>
              <a:spcBef>
                <a:spcPts val="0"/>
              </a:spcBef>
              <a:spcAft>
                <a:spcPts val="0"/>
              </a:spcAft>
              <a:buClrTx/>
              <a:buSzTx/>
              <a:buFontTx/>
              <a:buNone/>
              <a:tabLst/>
              <a:defRPr/>
            </a:pPr>
            <a:r>
              <a:rPr lang="ja-JP" altLang="en-US" sz="3600" dirty="0">
                <a:solidFill>
                  <a:schemeClr val="bg1"/>
                </a:solidFill>
                <a:latin typeface="BIZ UDPゴシック" panose="020B0400000000000000" pitchFamily="50" charset="-128"/>
                <a:ea typeface="BIZ UDPゴシック" panose="020B0400000000000000" pitchFamily="50" charset="-128"/>
                <a:cs typeface="TT Firs Neue"/>
                <a:sym typeface="TT Firs Neue"/>
              </a:rPr>
              <a:t>大変？</a:t>
            </a:r>
            <a:endParaRPr kumimoji="0" lang="en-US" altLang="ja-JP" sz="3600" b="0" i="0" u="none" strike="noStrike" kern="1200" cap="none" spc="0" normalizeH="0" baseline="0" dirty="0">
              <a:ln>
                <a:noFill/>
              </a:ln>
              <a:solidFill>
                <a:schemeClr val="bg1"/>
              </a:solidFill>
              <a:effectLst/>
              <a:uLnTx/>
              <a:uFillTx/>
              <a:latin typeface="BIZ UDPゴシック" panose="020B0400000000000000" pitchFamily="50" charset="-128"/>
              <a:ea typeface="BIZ UDPゴシック" panose="020B0400000000000000" pitchFamily="50" charset="-128"/>
              <a:cs typeface="TT Firs Neue"/>
              <a:sym typeface="TT Firs Neue"/>
            </a:endParaRPr>
          </a:p>
          <a:p>
            <a:pPr marL="0" marR="0" lvl="0" indent="0" algn="l" defTabSz="914400" rtl="0" eaLnBrk="1" fontAlgn="auto" latinLnBrk="0" hangingPunct="1">
              <a:lnSpc>
                <a:spcPts val="4320"/>
              </a:lnSpc>
              <a:spcBef>
                <a:spcPts val="0"/>
              </a:spcBef>
              <a:spcAft>
                <a:spcPts val="0"/>
              </a:spcAft>
              <a:buClrTx/>
              <a:buSzTx/>
              <a:buFontTx/>
              <a:buNone/>
              <a:tabLst/>
              <a:defRPr/>
            </a:pPr>
            <a:r>
              <a:rPr lang="ja-JP" altLang="en-US" sz="3600" noProof="0" dirty="0">
                <a:solidFill>
                  <a:schemeClr val="bg1"/>
                </a:solidFill>
                <a:latin typeface="BIZ UDPゴシック" panose="020B0400000000000000" pitchFamily="50" charset="-128"/>
                <a:ea typeface="BIZ UDPゴシック" panose="020B0400000000000000" pitchFamily="50" charset="-128"/>
                <a:cs typeface="TT Firs Neue"/>
                <a:sym typeface="TT Firs Neue"/>
              </a:rPr>
              <a:t>汗かきそう？</a:t>
            </a:r>
            <a:endParaRPr lang="en-US" altLang="ja-JP" sz="3600" noProof="0" dirty="0">
              <a:solidFill>
                <a:schemeClr val="bg1"/>
              </a:solidFill>
              <a:latin typeface="BIZ UDPゴシック" panose="020B0400000000000000" pitchFamily="50" charset="-128"/>
              <a:ea typeface="BIZ UDPゴシック" panose="020B0400000000000000" pitchFamily="50" charset="-128"/>
              <a:cs typeface="TT Firs Neue"/>
              <a:sym typeface="TT Firs Neue"/>
            </a:endParaRPr>
          </a:p>
        </p:txBody>
      </p:sp>
      <p:sp>
        <p:nvSpPr>
          <p:cNvPr id="34" name="右矢印 33"/>
          <p:cNvSpPr/>
          <p:nvPr/>
        </p:nvSpPr>
        <p:spPr>
          <a:xfrm rot="4706777">
            <a:off x="11643259" y="5192064"/>
            <a:ext cx="1625796" cy="115002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5" name="角丸四角形 34"/>
          <p:cNvSpPr/>
          <p:nvPr/>
        </p:nvSpPr>
        <p:spPr>
          <a:xfrm>
            <a:off x="152400" y="3086100"/>
            <a:ext cx="8686800" cy="216312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152399" y="5430042"/>
            <a:ext cx="10515599" cy="314245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443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2" grpId="0" animBg="1"/>
      <p:bldP spid="13" grpId="0"/>
      <p:bldP spid="25" grpId="0"/>
      <p:bldP spid="26" grpId="0"/>
      <p:bldP spid="27" grpId="0"/>
      <p:bldP spid="28" grpId="0"/>
      <p:bldP spid="29" grpId="0"/>
      <p:bldP spid="30" grpId="0"/>
      <p:bldP spid="31" grpId="0"/>
      <p:bldP spid="34" grpId="0" animBg="1"/>
      <p:bldP spid="35"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D9FC6AC-4A12-4825-8ABE-0732B8EF4D1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図 1">
            <a:extLst>
              <a:ext uri="{FF2B5EF4-FFF2-40B4-BE49-F238E27FC236}">
                <a16:creationId xmlns:a16="http://schemas.microsoft.com/office/drawing/2014/main" id="{3F209410-43F3-8A60-4350-DA75578F741E}"/>
              </a:ext>
            </a:extLst>
          </p:cNvPr>
          <p:cNvPicPr>
            <a:picLocks noChangeAspect="1"/>
          </p:cNvPicPr>
          <p:nvPr/>
        </p:nvPicPr>
        <p:blipFill>
          <a:blip r:embed="rId2"/>
          <a:srcRect r="2269" b="1"/>
          <a:stretch/>
        </p:blipFill>
        <p:spPr>
          <a:xfrm>
            <a:off x="1" y="10"/>
            <a:ext cx="17794025" cy="10286990"/>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p:spPr>
      </p:pic>
      <p:sp>
        <p:nvSpPr>
          <p:cNvPr id="3" name="TextBox 31">
            <a:extLst>
              <a:ext uri="{FF2B5EF4-FFF2-40B4-BE49-F238E27FC236}">
                <a16:creationId xmlns:a16="http://schemas.microsoft.com/office/drawing/2014/main" id="{AED524D3-7B6B-4B3D-387D-72491680AE5D}"/>
              </a:ext>
            </a:extLst>
          </p:cNvPr>
          <p:cNvSpPr txBox="1"/>
          <p:nvPr/>
        </p:nvSpPr>
        <p:spPr>
          <a:xfrm>
            <a:off x="492837" y="4220170"/>
            <a:ext cx="12268581" cy="923330"/>
          </a:xfrm>
          <a:prstGeom prst="rect">
            <a:avLst/>
          </a:prstGeom>
        </p:spPr>
        <p:txBody>
          <a:bodyPr lIns="0" tIns="0" rIns="0" bIns="0" rtlCol="0" anchor="t">
            <a:spAutoFit/>
          </a:bodyPr>
          <a:lstStyle/>
          <a:p>
            <a:pPr marL="0" lvl="0" indent="0" algn="l">
              <a:lnSpc>
                <a:spcPts val="3557"/>
              </a:lnSpc>
              <a:spcBef>
                <a:spcPct val="0"/>
              </a:spcBef>
            </a:pPr>
            <a:r>
              <a:rPr lang="ja-JP" altLang="en-US" sz="3952" spc="723" dirty="0">
                <a:solidFill>
                  <a:srgbClr val="000000"/>
                </a:solidFill>
                <a:latin typeface="BIZ UDPゴシック" panose="020B0400000000000000" pitchFamily="50" charset="-128"/>
                <a:ea typeface="BIZ UDPゴシック" panose="020B0400000000000000" pitchFamily="50" charset="-128"/>
                <a:cs typeface="Cy Grotesk Key"/>
                <a:sym typeface="Cy Grotesk Key"/>
              </a:rPr>
              <a:t>ご清聴</a:t>
            </a:r>
            <a:endParaRPr lang="en-US" altLang="ja-JP" sz="3952" spc="723" dirty="0">
              <a:solidFill>
                <a:srgbClr val="000000"/>
              </a:solidFill>
              <a:latin typeface="BIZ UDPゴシック" panose="020B0400000000000000" pitchFamily="50" charset="-128"/>
              <a:ea typeface="BIZ UDPゴシック" panose="020B0400000000000000" pitchFamily="50" charset="-128"/>
              <a:cs typeface="Cy Grotesk Key"/>
              <a:sym typeface="Cy Grotesk Key"/>
            </a:endParaRPr>
          </a:p>
          <a:p>
            <a:pPr marL="0" lvl="0" indent="0" algn="l">
              <a:lnSpc>
                <a:spcPts val="3557"/>
              </a:lnSpc>
              <a:spcBef>
                <a:spcPct val="0"/>
              </a:spcBef>
            </a:pPr>
            <a:r>
              <a:rPr lang="ja-JP" altLang="en-US" sz="3952" spc="723" dirty="0">
                <a:solidFill>
                  <a:srgbClr val="000000"/>
                </a:solidFill>
                <a:latin typeface="BIZ UDPゴシック" panose="020B0400000000000000" pitchFamily="50" charset="-128"/>
                <a:ea typeface="BIZ UDPゴシック" panose="020B0400000000000000" pitchFamily="50" charset="-128"/>
                <a:cs typeface="Cy Grotesk Key"/>
                <a:sym typeface="Cy Grotesk Key"/>
              </a:rPr>
              <a:t>ありがとうございました</a:t>
            </a:r>
            <a:endParaRPr lang="en-US" sz="3952" spc="723" dirty="0">
              <a:solidFill>
                <a:srgbClr val="000000"/>
              </a:solidFill>
              <a:latin typeface="BIZ UDPゴシック" panose="020B0400000000000000" pitchFamily="50" charset="-128"/>
              <a:ea typeface="BIZ UDPゴシック" panose="020B0400000000000000" pitchFamily="50" charset="-128"/>
              <a:cs typeface="Cy Grotesk Key"/>
              <a:sym typeface="Cy Grotesk Key"/>
            </a:endParaRPr>
          </a:p>
        </p:txBody>
      </p:sp>
    </p:spTree>
    <p:extLst>
      <p:ext uri="{BB962C8B-B14F-4D97-AF65-F5344CB8AC3E}">
        <p14:creationId xmlns:p14="http://schemas.microsoft.com/office/powerpoint/2010/main" val="3660444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19400" y="-190500"/>
            <a:ext cx="10376512" cy="10515601"/>
            <a:chOff x="0" y="0"/>
            <a:chExt cx="5002701" cy="4959546"/>
          </a:xfrm>
        </p:grpSpPr>
        <p:sp>
          <p:nvSpPr>
            <p:cNvPr id="3" name="Freeform 3"/>
            <p:cNvSpPr/>
            <p:nvPr/>
          </p:nvSpPr>
          <p:spPr>
            <a:xfrm>
              <a:off x="0" y="0"/>
              <a:ext cx="5002701" cy="4959546"/>
            </a:xfrm>
            <a:custGeom>
              <a:avLst/>
              <a:gdLst/>
              <a:ahLst/>
              <a:cxnLst/>
              <a:rect l="l" t="t" r="r" b="b"/>
              <a:pathLst>
                <a:path w="5002701" h="4959546">
                  <a:moveTo>
                    <a:pt x="74610" y="0"/>
                  </a:moveTo>
                  <a:lnTo>
                    <a:pt x="4928091" y="0"/>
                  </a:lnTo>
                  <a:cubicBezTo>
                    <a:pt x="4947879" y="0"/>
                    <a:pt x="4966857" y="7861"/>
                    <a:pt x="4980848" y="21853"/>
                  </a:cubicBezTo>
                  <a:cubicBezTo>
                    <a:pt x="4994840" y="35845"/>
                    <a:pt x="5002701" y="54822"/>
                    <a:pt x="5002701" y="74610"/>
                  </a:cubicBezTo>
                  <a:lnTo>
                    <a:pt x="5002701" y="4884936"/>
                  </a:lnTo>
                  <a:cubicBezTo>
                    <a:pt x="5002701" y="4926142"/>
                    <a:pt x="4969297" y="4959546"/>
                    <a:pt x="4928091" y="4959546"/>
                  </a:cubicBezTo>
                  <a:lnTo>
                    <a:pt x="74610" y="4959546"/>
                  </a:lnTo>
                  <a:cubicBezTo>
                    <a:pt x="33404" y="4959546"/>
                    <a:pt x="0" y="4926142"/>
                    <a:pt x="0" y="4884936"/>
                  </a:cubicBezTo>
                  <a:lnTo>
                    <a:pt x="0" y="74610"/>
                  </a:lnTo>
                  <a:cubicBezTo>
                    <a:pt x="0" y="33404"/>
                    <a:pt x="33404" y="0"/>
                    <a:pt x="74610" y="0"/>
                  </a:cubicBezTo>
                  <a:close/>
                </a:path>
              </a:pathLst>
            </a:custGeom>
            <a:solidFill>
              <a:srgbClr val="02A04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 name="TextBox 4"/>
            <p:cNvSpPr txBox="1"/>
            <p:nvPr/>
          </p:nvSpPr>
          <p:spPr>
            <a:xfrm>
              <a:off x="0" y="-19050"/>
              <a:ext cx="5002701" cy="4978596"/>
            </a:xfrm>
            <a:prstGeom prst="rect">
              <a:avLst/>
            </a:prstGeom>
          </p:spPr>
          <p:txBody>
            <a:bodyPr lIns="50800" tIns="50800" rIns="50800" bIns="50800" rtlCol="0" anchor="ctr"/>
            <a:lstStyle/>
            <a:p>
              <a:pPr marL="0" marR="0" lvl="0" indent="0" algn="ctr" defTabSz="914400" rtl="0" eaLnBrk="1" fontAlgn="auto" latinLnBrk="0" hangingPunct="1">
                <a:lnSpc>
                  <a:spcPts val="21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TextBox 5"/>
          <p:cNvSpPr txBox="1"/>
          <p:nvPr/>
        </p:nvSpPr>
        <p:spPr>
          <a:xfrm>
            <a:off x="394364" y="1028700"/>
            <a:ext cx="8444611" cy="5386090"/>
          </a:xfrm>
          <a:prstGeom prst="rect">
            <a:avLst/>
          </a:prstGeom>
        </p:spPr>
        <p:txBody>
          <a:bodyPr wrap="square" lIns="0" tIns="0" rIns="0" bIns="0" rtlCol="0" anchor="t">
            <a:spAutoFit/>
          </a:bodyPr>
          <a:lstStyle/>
          <a:p>
            <a:pPr marL="0" marR="0" lvl="0" indent="0" algn="l" defTabSz="914400" rtl="0" eaLnBrk="1" fontAlgn="auto" latinLnBrk="0" hangingPunct="1">
              <a:lnSpc>
                <a:spcPts val="7026"/>
              </a:lnSpc>
              <a:spcBef>
                <a:spcPct val="0"/>
              </a:spcBef>
              <a:spcAft>
                <a:spcPts val="0"/>
              </a:spcAft>
              <a:buClrTx/>
              <a:buSzTx/>
              <a:buFontTx/>
              <a:buNone/>
              <a:tabLst/>
              <a:defRPr/>
            </a:pPr>
            <a:endParaRPr kumimoji="0" lang="en-US" altLang="ja-JP" sz="7806" b="0" i="0" u="none" strike="noStrike" kern="1200" cap="none" spc="46"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Cy Grotesk Key"/>
              <a:sym typeface="Cy Grotesk Key"/>
            </a:endParaRPr>
          </a:p>
          <a:p>
            <a:pPr marL="0" marR="0" lvl="0" indent="0" algn="l" defTabSz="914400" rtl="0" eaLnBrk="1" fontAlgn="auto" latinLnBrk="0" hangingPunct="1">
              <a:lnSpc>
                <a:spcPts val="7026"/>
              </a:lnSpc>
              <a:spcBef>
                <a:spcPct val="0"/>
              </a:spcBef>
              <a:spcAft>
                <a:spcPts val="0"/>
              </a:spcAft>
              <a:buClrTx/>
              <a:buSzTx/>
              <a:buFontTx/>
              <a:buNone/>
              <a:tabLst/>
              <a:defRPr/>
            </a:pPr>
            <a:endParaRPr kumimoji="0" lang="en-US" sz="7806" b="0" i="0" u="none" strike="noStrike" kern="1200" cap="none" spc="46"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Cy Grotesk Key"/>
              <a:sym typeface="Cy Grotesk Key"/>
            </a:endParaRPr>
          </a:p>
          <a:p>
            <a:pPr marL="0" marR="0" lvl="0" indent="0" algn="l" defTabSz="914400" rtl="0" eaLnBrk="1" fontAlgn="auto" latinLnBrk="0" hangingPunct="1">
              <a:lnSpc>
                <a:spcPts val="7026"/>
              </a:lnSpc>
              <a:spcBef>
                <a:spcPct val="0"/>
              </a:spcBef>
              <a:spcAft>
                <a:spcPts val="0"/>
              </a:spcAft>
              <a:buClrTx/>
              <a:buSzTx/>
              <a:buFontTx/>
              <a:buNone/>
              <a:tabLst/>
              <a:defRPr/>
            </a:pPr>
            <a:r>
              <a:rPr kumimoji="0" lang="ja-JP" altLang="en-US" sz="7806" b="0" i="0" u="none" strike="noStrike" kern="1200" cap="none" spc="46" normalizeH="0" baseline="0" noProof="0" dirty="0" smtClean="0">
                <a:ln>
                  <a:noFill/>
                </a:ln>
                <a:solidFill>
                  <a:srgbClr val="FFFFFF"/>
                </a:solidFill>
                <a:effectLst/>
                <a:uLnTx/>
                <a:uFillTx/>
                <a:latin typeface="BIZ UDPゴシック" panose="020B0400000000000000" pitchFamily="50" charset="-128"/>
                <a:ea typeface="BIZ UDPゴシック" panose="020B0400000000000000" pitchFamily="50" charset="-128"/>
                <a:cs typeface="Cy Grotesk Key"/>
                <a:sym typeface="Cy Grotesk Key"/>
              </a:rPr>
              <a:t>令和７年度</a:t>
            </a:r>
            <a:endParaRPr kumimoji="0" lang="en-US" sz="7806" b="0" i="0" u="none" strike="noStrike" kern="1200" cap="none" spc="46"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Cy Grotesk Key"/>
              <a:sym typeface="Cy Grotesk Key"/>
            </a:endParaRPr>
          </a:p>
          <a:p>
            <a:pPr marL="0" marR="0" lvl="0" indent="0" algn="l" defTabSz="914400" rtl="0" eaLnBrk="1" fontAlgn="auto" latinLnBrk="0" hangingPunct="1">
              <a:lnSpc>
                <a:spcPts val="7026"/>
              </a:lnSpc>
              <a:spcBef>
                <a:spcPct val="0"/>
              </a:spcBef>
              <a:spcAft>
                <a:spcPts val="0"/>
              </a:spcAft>
              <a:buClrTx/>
              <a:buSzTx/>
              <a:buFontTx/>
              <a:buNone/>
              <a:tabLst/>
              <a:defRPr/>
            </a:pPr>
            <a:endParaRPr lang="en-US" sz="7806" spc="46" dirty="0">
              <a:solidFill>
                <a:srgbClr val="FFFFFF"/>
              </a:solidFill>
              <a:latin typeface="BIZ UDPゴシック" panose="020B0400000000000000" pitchFamily="50" charset="-128"/>
              <a:ea typeface="BIZ UDPゴシック" panose="020B0400000000000000" pitchFamily="50" charset="-128"/>
              <a:cs typeface="Cy Grotesk Key"/>
              <a:sym typeface="Cy Grotesk Key"/>
            </a:endParaRPr>
          </a:p>
          <a:p>
            <a:pPr marL="0" marR="0" lvl="0" indent="0" algn="l" defTabSz="914400" rtl="0" eaLnBrk="1" fontAlgn="auto" latinLnBrk="0" hangingPunct="1">
              <a:lnSpc>
                <a:spcPts val="7026"/>
              </a:lnSpc>
              <a:spcBef>
                <a:spcPct val="0"/>
              </a:spcBef>
              <a:spcAft>
                <a:spcPts val="0"/>
              </a:spcAft>
              <a:buClrTx/>
              <a:buSzTx/>
              <a:buFontTx/>
              <a:buNone/>
              <a:tabLst/>
              <a:defRPr/>
            </a:pPr>
            <a:endParaRPr kumimoji="0" lang="en-US" sz="7806" b="0" i="0" u="none" strike="noStrike" kern="1200" cap="none" spc="46"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Cy Grotesk Key"/>
              <a:sym typeface="Cy Grotesk Key"/>
            </a:endParaRPr>
          </a:p>
          <a:p>
            <a:pPr marL="0" marR="0" lvl="0" indent="0" algn="l" defTabSz="914400" rtl="0" eaLnBrk="1" fontAlgn="auto" latinLnBrk="0" hangingPunct="1">
              <a:lnSpc>
                <a:spcPts val="7026"/>
              </a:lnSpc>
              <a:spcBef>
                <a:spcPct val="0"/>
              </a:spcBef>
              <a:spcAft>
                <a:spcPts val="0"/>
              </a:spcAft>
              <a:buClrTx/>
              <a:buSzTx/>
              <a:buFontTx/>
              <a:buNone/>
              <a:tabLst/>
              <a:defRPr/>
            </a:pPr>
            <a:r>
              <a:rPr kumimoji="0" lang="ja-JP" altLang="en-US" sz="11500" b="0" i="0" u="none" strike="noStrike" kern="1200" cap="none" spc="46" normalizeH="0" baseline="0" noProof="0" dirty="0" smtClean="0">
                <a:ln>
                  <a:noFill/>
                </a:ln>
                <a:solidFill>
                  <a:srgbClr val="FFFFFF"/>
                </a:solidFill>
                <a:effectLst/>
                <a:uLnTx/>
                <a:uFillTx/>
                <a:latin typeface="BIZ UDPゴシック" panose="020B0400000000000000" pitchFamily="50" charset="-128"/>
                <a:ea typeface="BIZ UDPゴシック" panose="020B0400000000000000" pitchFamily="50" charset="-128"/>
                <a:cs typeface="Cy Grotesk Key"/>
                <a:sym typeface="Cy Grotesk Key"/>
              </a:rPr>
              <a:t>体力テスト</a:t>
            </a:r>
            <a:endParaRPr kumimoji="0" lang="en-US" sz="11500" b="0" i="0" u="none" strike="noStrike" kern="1200" cap="none" spc="46"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Cy Grotesk Key"/>
              <a:sym typeface="Cy Grotesk Key"/>
            </a:endParaRPr>
          </a:p>
        </p:txBody>
      </p:sp>
      <p:sp>
        <p:nvSpPr>
          <p:cNvPr id="7" name="Freeform 7"/>
          <p:cNvSpPr/>
          <p:nvPr/>
        </p:nvSpPr>
        <p:spPr>
          <a:xfrm rot="5400000" flipH="1">
            <a:off x="-10390" y="7022432"/>
            <a:ext cx="3313059" cy="3292278"/>
          </a:xfrm>
          <a:custGeom>
            <a:avLst/>
            <a:gdLst/>
            <a:ahLst/>
            <a:cxnLst/>
            <a:rect l="l" t="t" r="r" b="b"/>
            <a:pathLst>
              <a:path w="3313059" h="3292278">
                <a:moveTo>
                  <a:pt x="3313058" y="0"/>
                </a:moveTo>
                <a:lnTo>
                  <a:pt x="0" y="0"/>
                </a:lnTo>
                <a:lnTo>
                  <a:pt x="0" y="3292278"/>
                </a:lnTo>
                <a:lnTo>
                  <a:pt x="3313058" y="3292278"/>
                </a:lnTo>
                <a:lnTo>
                  <a:pt x="3313058" y="0"/>
                </a:lnTo>
                <a:close/>
              </a:path>
            </a:pathLst>
          </a:custGeom>
          <a:blipFill>
            <a:blip r:embed="rId2">
              <a:extLst>
                <a:ext uri="{96DAC541-7B7A-43D3-8B79-37D633B846F1}">
                  <asvg:svgBlip xmlns="" xmlns:asvg="http://schemas.microsoft.com/office/drawing/2016/SVG/main" r:embed="rId3"/>
                </a:ext>
              </a:extLst>
            </a:blip>
            <a:stretch>
              <a:fillRect l="-105409" b="-107398"/>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64061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378803" y="-578370"/>
            <a:ext cx="11583247" cy="8053968"/>
            <a:chOff x="0" y="0"/>
            <a:chExt cx="4515755" cy="3139858"/>
          </a:xfrm>
        </p:grpSpPr>
        <p:sp>
          <p:nvSpPr>
            <p:cNvPr id="3" name="Freeform 3"/>
            <p:cNvSpPr/>
            <p:nvPr/>
          </p:nvSpPr>
          <p:spPr>
            <a:xfrm>
              <a:off x="0" y="0"/>
              <a:ext cx="4515755" cy="3139858"/>
            </a:xfrm>
            <a:custGeom>
              <a:avLst/>
              <a:gdLst/>
              <a:ahLst/>
              <a:cxnLst/>
              <a:rect l="l" t="t" r="r" b="b"/>
              <a:pathLst>
                <a:path w="4515755" h="3139858">
                  <a:moveTo>
                    <a:pt x="54138" y="0"/>
                  </a:moveTo>
                  <a:lnTo>
                    <a:pt x="4461617" y="0"/>
                  </a:lnTo>
                  <a:cubicBezTo>
                    <a:pt x="4491517" y="0"/>
                    <a:pt x="4515755" y="24238"/>
                    <a:pt x="4515755" y="54138"/>
                  </a:cubicBezTo>
                  <a:lnTo>
                    <a:pt x="4515755" y="3085719"/>
                  </a:lnTo>
                  <a:cubicBezTo>
                    <a:pt x="4515755" y="3100078"/>
                    <a:pt x="4510051" y="3113848"/>
                    <a:pt x="4499898" y="3124001"/>
                  </a:cubicBezTo>
                  <a:cubicBezTo>
                    <a:pt x="4489745" y="3134154"/>
                    <a:pt x="4475975" y="3139858"/>
                    <a:pt x="4461617" y="3139858"/>
                  </a:cubicBezTo>
                  <a:lnTo>
                    <a:pt x="54138" y="3139858"/>
                  </a:lnTo>
                  <a:cubicBezTo>
                    <a:pt x="39780" y="3139858"/>
                    <a:pt x="26010" y="3134154"/>
                    <a:pt x="15857" y="3124001"/>
                  </a:cubicBezTo>
                  <a:cubicBezTo>
                    <a:pt x="5704" y="3113848"/>
                    <a:pt x="0" y="3100078"/>
                    <a:pt x="0" y="3085719"/>
                  </a:cubicBezTo>
                  <a:lnTo>
                    <a:pt x="0" y="54138"/>
                  </a:lnTo>
                  <a:cubicBezTo>
                    <a:pt x="0" y="39780"/>
                    <a:pt x="5704" y="26010"/>
                    <a:pt x="15857" y="15857"/>
                  </a:cubicBezTo>
                  <a:cubicBezTo>
                    <a:pt x="26010" y="5704"/>
                    <a:pt x="39780" y="0"/>
                    <a:pt x="54138" y="0"/>
                  </a:cubicBezTo>
                  <a:close/>
                </a:path>
              </a:pathLst>
            </a:custGeom>
            <a:solidFill>
              <a:srgbClr val="02A04A"/>
            </a:solidFill>
          </p:spPr>
          <p:txBody>
            <a:bodyPr/>
            <a:lstStyle/>
            <a:p>
              <a:endParaRPr lang="ja-JP" altLang="en-US"/>
            </a:p>
          </p:txBody>
        </p:sp>
        <p:sp>
          <p:nvSpPr>
            <p:cNvPr id="4" name="TextBox 4"/>
            <p:cNvSpPr txBox="1"/>
            <p:nvPr/>
          </p:nvSpPr>
          <p:spPr>
            <a:xfrm>
              <a:off x="0" y="-19050"/>
              <a:ext cx="4515755" cy="3158908"/>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15378803" y="7475598"/>
            <a:ext cx="2909197" cy="3450539"/>
            <a:chOff x="0" y="0"/>
            <a:chExt cx="670331" cy="795066"/>
          </a:xfrm>
        </p:grpSpPr>
        <p:sp>
          <p:nvSpPr>
            <p:cNvPr id="6" name="Freeform 6"/>
            <p:cNvSpPr/>
            <p:nvPr/>
          </p:nvSpPr>
          <p:spPr>
            <a:xfrm>
              <a:off x="0" y="0"/>
              <a:ext cx="670331" cy="795066"/>
            </a:xfrm>
            <a:custGeom>
              <a:avLst/>
              <a:gdLst/>
              <a:ahLst/>
              <a:cxnLst/>
              <a:rect l="l" t="t" r="r" b="b"/>
              <a:pathLst>
                <a:path w="670331" h="795066">
                  <a:moveTo>
                    <a:pt x="223564" y="19070"/>
                  </a:moveTo>
                  <a:cubicBezTo>
                    <a:pt x="257820" y="7556"/>
                    <a:pt x="297000" y="0"/>
                    <a:pt x="335346" y="0"/>
                  </a:cubicBezTo>
                  <a:cubicBezTo>
                    <a:pt x="373693" y="0"/>
                    <a:pt x="410592" y="6476"/>
                    <a:pt x="444596" y="17990"/>
                  </a:cubicBezTo>
                  <a:cubicBezTo>
                    <a:pt x="445320" y="18350"/>
                    <a:pt x="446043" y="18350"/>
                    <a:pt x="446766" y="18710"/>
                  </a:cubicBezTo>
                  <a:cubicBezTo>
                    <a:pt x="574466" y="64765"/>
                    <a:pt x="668522" y="186379"/>
                    <a:pt x="670331" y="328108"/>
                  </a:cubicBezTo>
                  <a:lnTo>
                    <a:pt x="670331" y="795066"/>
                  </a:lnTo>
                  <a:lnTo>
                    <a:pt x="0" y="795066"/>
                  </a:lnTo>
                  <a:lnTo>
                    <a:pt x="0" y="328455"/>
                  </a:lnTo>
                  <a:cubicBezTo>
                    <a:pt x="1809" y="185660"/>
                    <a:pt x="94418" y="64045"/>
                    <a:pt x="223564" y="19070"/>
                  </a:cubicBezTo>
                  <a:close/>
                </a:path>
              </a:pathLst>
            </a:custGeom>
            <a:solidFill>
              <a:srgbClr val="FFADCF"/>
            </a:solidFill>
          </p:spPr>
          <p:txBody>
            <a:bodyPr/>
            <a:lstStyle/>
            <a:p>
              <a:endParaRPr lang="ja-JP" altLang="en-US"/>
            </a:p>
          </p:txBody>
        </p:sp>
        <p:sp>
          <p:nvSpPr>
            <p:cNvPr id="7" name="TextBox 7"/>
            <p:cNvSpPr txBox="1"/>
            <p:nvPr/>
          </p:nvSpPr>
          <p:spPr>
            <a:xfrm>
              <a:off x="0" y="107950"/>
              <a:ext cx="670331" cy="687116"/>
            </a:xfrm>
            <a:prstGeom prst="rect">
              <a:avLst/>
            </a:prstGeom>
          </p:spPr>
          <p:txBody>
            <a:bodyPr lIns="50800" tIns="50800" rIns="50800" bIns="50800" rtlCol="0" anchor="ctr"/>
            <a:lstStyle/>
            <a:p>
              <a:pPr algn="ctr">
                <a:lnSpc>
                  <a:spcPts val="2160"/>
                </a:lnSpc>
              </a:pPr>
              <a:endParaRPr/>
            </a:p>
          </p:txBody>
        </p:sp>
      </p:grpSp>
      <p:graphicFrame>
        <p:nvGraphicFramePr>
          <p:cNvPr id="16" name="グラフ 15">
            <a:extLst>
              <a:ext uri="{FF2B5EF4-FFF2-40B4-BE49-F238E27FC236}">
                <a16:creationId xmlns:a16="http://schemas.microsoft.com/office/drawing/2014/main" id="{EB2A1693-24F7-AABE-9A5D-1D29113775CA}"/>
              </a:ext>
            </a:extLst>
          </p:cNvPr>
          <p:cNvGraphicFramePr>
            <a:graphicFrameLocks/>
          </p:cNvGraphicFramePr>
          <p:nvPr>
            <p:extLst>
              <p:ext uri="{D42A27DB-BD31-4B8C-83A1-F6EECF244321}">
                <p14:modId xmlns:p14="http://schemas.microsoft.com/office/powerpoint/2010/main" val="2820205741"/>
              </p:ext>
            </p:extLst>
          </p:nvPr>
        </p:nvGraphicFramePr>
        <p:xfrm>
          <a:off x="388367" y="266700"/>
          <a:ext cx="15468600" cy="9524999"/>
        </p:xfrm>
        <a:graphic>
          <a:graphicData uri="http://schemas.openxmlformats.org/drawingml/2006/chart">
            <c:chart xmlns:c="http://schemas.openxmlformats.org/drawingml/2006/chart" xmlns:r="http://schemas.openxmlformats.org/officeDocument/2006/relationships" r:id="rId2"/>
          </a:graphicData>
        </a:graphic>
      </p:graphicFrame>
      <p:sp>
        <p:nvSpPr>
          <p:cNvPr id="8" name="楕円 7"/>
          <p:cNvSpPr/>
          <p:nvPr/>
        </p:nvSpPr>
        <p:spPr>
          <a:xfrm>
            <a:off x="7162799" y="2095500"/>
            <a:ext cx="1919737" cy="2057400"/>
          </a:xfrm>
          <a:prstGeom prst="ellipse">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7398767" y="8448948"/>
            <a:ext cx="1447800" cy="1272209"/>
          </a:xfrm>
          <a:prstGeom prst="ellipse">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4781462" y="3009900"/>
            <a:ext cx="1447800" cy="1272209"/>
          </a:xfrm>
          <a:prstGeom prst="ellipse">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p:cNvSpPr/>
          <p:nvPr/>
        </p:nvSpPr>
        <p:spPr>
          <a:xfrm>
            <a:off x="9906000" y="3086100"/>
            <a:ext cx="1447800" cy="1272209"/>
          </a:xfrm>
          <a:prstGeom prst="ellipse">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74916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378803" y="-578370"/>
            <a:ext cx="11583247" cy="8053968"/>
            <a:chOff x="0" y="0"/>
            <a:chExt cx="4515755" cy="3139858"/>
          </a:xfrm>
        </p:grpSpPr>
        <p:sp>
          <p:nvSpPr>
            <p:cNvPr id="3" name="Freeform 3"/>
            <p:cNvSpPr/>
            <p:nvPr/>
          </p:nvSpPr>
          <p:spPr>
            <a:xfrm>
              <a:off x="0" y="0"/>
              <a:ext cx="4515755" cy="3139858"/>
            </a:xfrm>
            <a:custGeom>
              <a:avLst/>
              <a:gdLst/>
              <a:ahLst/>
              <a:cxnLst/>
              <a:rect l="l" t="t" r="r" b="b"/>
              <a:pathLst>
                <a:path w="4515755" h="3139858">
                  <a:moveTo>
                    <a:pt x="54138" y="0"/>
                  </a:moveTo>
                  <a:lnTo>
                    <a:pt x="4461617" y="0"/>
                  </a:lnTo>
                  <a:cubicBezTo>
                    <a:pt x="4491517" y="0"/>
                    <a:pt x="4515755" y="24238"/>
                    <a:pt x="4515755" y="54138"/>
                  </a:cubicBezTo>
                  <a:lnTo>
                    <a:pt x="4515755" y="3085719"/>
                  </a:lnTo>
                  <a:cubicBezTo>
                    <a:pt x="4515755" y="3100078"/>
                    <a:pt x="4510051" y="3113848"/>
                    <a:pt x="4499898" y="3124001"/>
                  </a:cubicBezTo>
                  <a:cubicBezTo>
                    <a:pt x="4489745" y="3134154"/>
                    <a:pt x="4475975" y="3139858"/>
                    <a:pt x="4461617" y="3139858"/>
                  </a:cubicBezTo>
                  <a:lnTo>
                    <a:pt x="54138" y="3139858"/>
                  </a:lnTo>
                  <a:cubicBezTo>
                    <a:pt x="39780" y="3139858"/>
                    <a:pt x="26010" y="3134154"/>
                    <a:pt x="15857" y="3124001"/>
                  </a:cubicBezTo>
                  <a:cubicBezTo>
                    <a:pt x="5704" y="3113848"/>
                    <a:pt x="0" y="3100078"/>
                    <a:pt x="0" y="3085719"/>
                  </a:cubicBezTo>
                  <a:lnTo>
                    <a:pt x="0" y="54138"/>
                  </a:lnTo>
                  <a:cubicBezTo>
                    <a:pt x="0" y="39780"/>
                    <a:pt x="5704" y="26010"/>
                    <a:pt x="15857" y="15857"/>
                  </a:cubicBezTo>
                  <a:cubicBezTo>
                    <a:pt x="26010" y="5704"/>
                    <a:pt x="39780" y="0"/>
                    <a:pt x="54138" y="0"/>
                  </a:cubicBezTo>
                  <a:close/>
                </a:path>
              </a:pathLst>
            </a:custGeom>
            <a:solidFill>
              <a:srgbClr val="02A04A"/>
            </a:solidFill>
          </p:spPr>
          <p:txBody>
            <a:bodyPr/>
            <a:lstStyle/>
            <a:p>
              <a:endParaRPr lang="ja-JP" altLang="en-US"/>
            </a:p>
          </p:txBody>
        </p:sp>
        <p:sp>
          <p:nvSpPr>
            <p:cNvPr id="4" name="TextBox 4"/>
            <p:cNvSpPr txBox="1"/>
            <p:nvPr/>
          </p:nvSpPr>
          <p:spPr>
            <a:xfrm>
              <a:off x="0" y="-19050"/>
              <a:ext cx="4515755" cy="3158908"/>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15378803" y="7475598"/>
            <a:ext cx="2909197" cy="3450539"/>
            <a:chOff x="0" y="0"/>
            <a:chExt cx="670331" cy="795066"/>
          </a:xfrm>
        </p:grpSpPr>
        <p:sp>
          <p:nvSpPr>
            <p:cNvPr id="6" name="Freeform 6"/>
            <p:cNvSpPr/>
            <p:nvPr/>
          </p:nvSpPr>
          <p:spPr>
            <a:xfrm>
              <a:off x="0" y="0"/>
              <a:ext cx="670331" cy="795066"/>
            </a:xfrm>
            <a:custGeom>
              <a:avLst/>
              <a:gdLst/>
              <a:ahLst/>
              <a:cxnLst/>
              <a:rect l="l" t="t" r="r" b="b"/>
              <a:pathLst>
                <a:path w="670331" h="795066">
                  <a:moveTo>
                    <a:pt x="223564" y="19070"/>
                  </a:moveTo>
                  <a:cubicBezTo>
                    <a:pt x="257820" y="7556"/>
                    <a:pt x="297000" y="0"/>
                    <a:pt x="335346" y="0"/>
                  </a:cubicBezTo>
                  <a:cubicBezTo>
                    <a:pt x="373693" y="0"/>
                    <a:pt x="410592" y="6476"/>
                    <a:pt x="444596" y="17990"/>
                  </a:cubicBezTo>
                  <a:cubicBezTo>
                    <a:pt x="445320" y="18350"/>
                    <a:pt x="446043" y="18350"/>
                    <a:pt x="446766" y="18710"/>
                  </a:cubicBezTo>
                  <a:cubicBezTo>
                    <a:pt x="574466" y="64765"/>
                    <a:pt x="668522" y="186379"/>
                    <a:pt x="670331" y="328108"/>
                  </a:cubicBezTo>
                  <a:lnTo>
                    <a:pt x="670331" y="795066"/>
                  </a:lnTo>
                  <a:lnTo>
                    <a:pt x="0" y="795066"/>
                  </a:lnTo>
                  <a:lnTo>
                    <a:pt x="0" y="328455"/>
                  </a:lnTo>
                  <a:cubicBezTo>
                    <a:pt x="1809" y="185660"/>
                    <a:pt x="94418" y="64045"/>
                    <a:pt x="223564" y="19070"/>
                  </a:cubicBezTo>
                  <a:close/>
                </a:path>
              </a:pathLst>
            </a:custGeom>
            <a:solidFill>
              <a:srgbClr val="FFADCF"/>
            </a:solidFill>
          </p:spPr>
          <p:txBody>
            <a:bodyPr/>
            <a:lstStyle/>
            <a:p>
              <a:endParaRPr lang="ja-JP" altLang="en-US"/>
            </a:p>
          </p:txBody>
        </p:sp>
        <p:sp>
          <p:nvSpPr>
            <p:cNvPr id="7" name="TextBox 7"/>
            <p:cNvSpPr txBox="1"/>
            <p:nvPr/>
          </p:nvSpPr>
          <p:spPr>
            <a:xfrm>
              <a:off x="0" y="107950"/>
              <a:ext cx="670331" cy="687116"/>
            </a:xfrm>
            <a:prstGeom prst="rect">
              <a:avLst/>
            </a:prstGeom>
          </p:spPr>
          <p:txBody>
            <a:bodyPr lIns="50800" tIns="50800" rIns="50800" bIns="50800" rtlCol="0" anchor="ctr"/>
            <a:lstStyle/>
            <a:p>
              <a:pPr algn="ctr">
                <a:lnSpc>
                  <a:spcPts val="2160"/>
                </a:lnSpc>
              </a:pPr>
              <a:endParaRPr/>
            </a:p>
          </p:txBody>
        </p:sp>
      </p:grpSp>
      <p:graphicFrame>
        <p:nvGraphicFramePr>
          <p:cNvPr id="9" name="グラフ 8">
            <a:extLst>
              <a:ext uri="{FF2B5EF4-FFF2-40B4-BE49-F238E27FC236}">
                <a16:creationId xmlns:a16="http://schemas.microsoft.com/office/drawing/2014/main" id="{B1F9D960-695B-24C8-2E90-B5E1AE995FDD}"/>
              </a:ext>
            </a:extLst>
          </p:cNvPr>
          <p:cNvGraphicFramePr>
            <a:graphicFrameLocks/>
          </p:cNvGraphicFramePr>
          <p:nvPr>
            <p:extLst>
              <p:ext uri="{D42A27DB-BD31-4B8C-83A1-F6EECF244321}">
                <p14:modId xmlns:p14="http://schemas.microsoft.com/office/powerpoint/2010/main" val="860110491"/>
              </p:ext>
            </p:extLst>
          </p:nvPr>
        </p:nvGraphicFramePr>
        <p:xfrm>
          <a:off x="381000" y="190500"/>
          <a:ext cx="14630400" cy="9829800"/>
        </p:xfrm>
        <a:graphic>
          <a:graphicData uri="http://schemas.openxmlformats.org/drawingml/2006/chart">
            <c:chart xmlns:c="http://schemas.openxmlformats.org/drawingml/2006/chart" xmlns:r="http://schemas.openxmlformats.org/officeDocument/2006/relationships" r:id="rId2"/>
          </a:graphicData>
        </a:graphic>
      </p:graphicFrame>
      <p:sp>
        <p:nvSpPr>
          <p:cNvPr id="10" name="楕円 9"/>
          <p:cNvSpPr/>
          <p:nvPr/>
        </p:nvSpPr>
        <p:spPr>
          <a:xfrm>
            <a:off x="6934200" y="1866900"/>
            <a:ext cx="1919737" cy="2057400"/>
          </a:xfrm>
          <a:prstGeom prst="ellipse">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9734464" y="3009900"/>
            <a:ext cx="1447800" cy="1272209"/>
          </a:xfrm>
          <a:prstGeom prst="ellipse">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p:cNvSpPr/>
          <p:nvPr/>
        </p:nvSpPr>
        <p:spPr>
          <a:xfrm>
            <a:off x="3352800" y="5219700"/>
            <a:ext cx="1447800" cy="1272209"/>
          </a:xfrm>
          <a:prstGeom prst="ellipse">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p:cNvSpPr/>
          <p:nvPr/>
        </p:nvSpPr>
        <p:spPr>
          <a:xfrm>
            <a:off x="6934200" y="8723243"/>
            <a:ext cx="1447800" cy="1272209"/>
          </a:xfrm>
          <a:prstGeom prst="ellipse">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05369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19400" y="-190500"/>
            <a:ext cx="10376512" cy="10515601"/>
            <a:chOff x="0" y="0"/>
            <a:chExt cx="5002701" cy="4959546"/>
          </a:xfrm>
        </p:grpSpPr>
        <p:sp>
          <p:nvSpPr>
            <p:cNvPr id="3" name="Freeform 3"/>
            <p:cNvSpPr/>
            <p:nvPr/>
          </p:nvSpPr>
          <p:spPr>
            <a:xfrm>
              <a:off x="0" y="0"/>
              <a:ext cx="5002701" cy="4959546"/>
            </a:xfrm>
            <a:custGeom>
              <a:avLst/>
              <a:gdLst/>
              <a:ahLst/>
              <a:cxnLst/>
              <a:rect l="l" t="t" r="r" b="b"/>
              <a:pathLst>
                <a:path w="5002701" h="4959546">
                  <a:moveTo>
                    <a:pt x="74610" y="0"/>
                  </a:moveTo>
                  <a:lnTo>
                    <a:pt x="4928091" y="0"/>
                  </a:lnTo>
                  <a:cubicBezTo>
                    <a:pt x="4947879" y="0"/>
                    <a:pt x="4966857" y="7861"/>
                    <a:pt x="4980848" y="21853"/>
                  </a:cubicBezTo>
                  <a:cubicBezTo>
                    <a:pt x="4994840" y="35845"/>
                    <a:pt x="5002701" y="54822"/>
                    <a:pt x="5002701" y="74610"/>
                  </a:cubicBezTo>
                  <a:lnTo>
                    <a:pt x="5002701" y="4884936"/>
                  </a:lnTo>
                  <a:cubicBezTo>
                    <a:pt x="5002701" y="4926142"/>
                    <a:pt x="4969297" y="4959546"/>
                    <a:pt x="4928091" y="4959546"/>
                  </a:cubicBezTo>
                  <a:lnTo>
                    <a:pt x="74610" y="4959546"/>
                  </a:lnTo>
                  <a:cubicBezTo>
                    <a:pt x="33404" y="4959546"/>
                    <a:pt x="0" y="4926142"/>
                    <a:pt x="0" y="4884936"/>
                  </a:cubicBezTo>
                  <a:lnTo>
                    <a:pt x="0" y="74610"/>
                  </a:lnTo>
                  <a:cubicBezTo>
                    <a:pt x="0" y="33404"/>
                    <a:pt x="33404" y="0"/>
                    <a:pt x="74610" y="0"/>
                  </a:cubicBezTo>
                  <a:close/>
                </a:path>
              </a:pathLst>
            </a:custGeom>
            <a:solidFill>
              <a:srgbClr val="02A04A"/>
            </a:solidFill>
          </p:spPr>
          <p:txBody>
            <a:bodyPr/>
            <a:lstStyle/>
            <a:p>
              <a:endParaRPr lang="ja-JP" altLang="en-US"/>
            </a:p>
          </p:txBody>
        </p:sp>
        <p:sp>
          <p:nvSpPr>
            <p:cNvPr id="4" name="TextBox 4"/>
            <p:cNvSpPr txBox="1"/>
            <p:nvPr/>
          </p:nvSpPr>
          <p:spPr>
            <a:xfrm>
              <a:off x="0" y="-19050"/>
              <a:ext cx="5002701" cy="4978596"/>
            </a:xfrm>
            <a:prstGeom prst="rect">
              <a:avLst/>
            </a:prstGeom>
          </p:spPr>
          <p:txBody>
            <a:bodyPr lIns="50800" tIns="50800" rIns="50800" bIns="50800" rtlCol="0" anchor="ctr"/>
            <a:lstStyle/>
            <a:p>
              <a:pPr algn="ctr">
                <a:lnSpc>
                  <a:spcPts val="2160"/>
                </a:lnSpc>
              </a:pPr>
              <a:endParaRPr/>
            </a:p>
          </p:txBody>
        </p:sp>
      </p:grpSp>
      <p:sp>
        <p:nvSpPr>
          <p:cNvPr id="5" name="TextBox 5"/>
          <p:cNvSpPr txBox="1"/>
          <p:nvPr/>
        </p:nvSpPr>
        <p:spPr>
          <a:xfrm>
            <a:off x="394364" y="1028700"/>
            <a:ext cx="8444611" cy="5386090"/>
          </a:xfrm>
          <a:prstGeom prst="rect">
            <a:avLst/>
          </a:prstGeom>
        </p:spPr>
        <p:txBody>
          <a:bodyPr wrap="square" lIns="0" tIns="0" rIns="0" bIns="0" rtlCol="0" anchor="t">
            <a:spAutoFit/>
          </a:bodyPr>
          <a:lstStyle/>
          <a:p>
            <a:pPr marL="0" lvl="0" indent="0" algn="l">
              <a:lnSpc>
                <a:spcPts val="7026"/>
              </a:lnSpc>
              <a:spcBef>
                <a:spcPct val="0"/>
              </a:spcBef>
            </a:pPr>
            <a:endParaRPr lang="en-US" altLang="ja-JP" sz="7806" u="none" strike="noStrike" spc="46" dirty="0">
              <a:solidFill>
                <a:srgbClr val="FFFFFF"/>
              </a:solidFill>
              <a:latin typeface="BIZ UDPゴシック" panose="020B0400000000000000" pitchFamily="50" charset="-128"/>
              <a:ea typeface="BIZ UDPゴシック" panose="020B0400000000000000" pitchFamily="50" charset="-128"/>
              <a:cs typeface="Cy Grotesk Key"/>
              <a:sym typeface="Cy Grotesk Key"/>
            </a:endParaRPr>
          </a:p>
          <a:p>
            <a:pPr marL="0" lvl="0" indent="0" algn="l">
              <a:lnSpc>
                <a:spcPts val="7026"/>
              </a:lnSpc>
              <a:spcBef>
                <a:spcPct val="0"/>
              </a:spcBef>
            </a:pPr>
            <a:endParaRPr lang="en-US" sz="7806" spc="46" dirty="0">
              <a:solidFill>
                <a:srgbClr val="FFFFFF"/>
              </a:solidFill>
              <a:latin typeface="BIZ UDPゴシック" panose="020B0400000000000000" pitchFamily="50" charset="-128"/>
              <a:ea typeface="BIZ UDPゴシック" panose="020B0400000000000000" pitchFamily="50" charset="-128"/>
              <a:cs typeface="Cy Grotesk Key"/>
              <a:sym typeface="Cy Grotesk Key"/>
            </a:endParaRPr>
          </a:p>
          <a:p>
            <a:pPr marL="0" lvl="0" indent="0" algn="l">
              <a:lnSpc>
                <a:spcPts val="7026"/>
              </a:lnSpc>
              <a:spcBef>
                <a:spcPct val="0"/>
              </a:spcBef>
            </a:pPr>
            <a:endParaRPr lang="en-US" sz="7806" u="none" strike="noStrike" spc="46" dirty="0">
              <a:solidFill>
                <a:srgbClr val="FFFFFF"/>
              </a:solidFill>
              <a:latin typeface="BIZ UDPゴシック" panose="020B0400000000000000" pitchFamily="50" charset="-128"/>
              <a:ea typeface="BIZ UDPゴシック" panose="020B0400000000000000" pitchFamily="50" charset="-128"/>
              <a:cs typeface="Cy Grotesk Key"/>
              <a:sym typeface="Cy Grotesk Key"/>
            </a:endParaRPr>
          </a:p>
          <a:p>
            <a:pPr marL="0" lvl="0" indent="0" algn="l">
              <a:lnSpc>
                <a:spcPts val="7026"/>
              </a:lnSpc>
              <a:spcBef>
                <a:spcPct val="0"/>
              </a:spcBef>
            </a:pPr>
            <a:endParaRPr lang="en-US" sz="7806" u="none" strike="noStrike" spc="46" dirty="0">
              <a:solidFill>
                <a:srgbClr val="FFFFFF"/>
              </a:solidFill>
              <a:latin typeface="BIZ UDPゴシック" panose="020B0400000000000000" pitchFamily="50" charset="-128"/>
              <a:ea typeface="BIZ UDPゴシック" panose="020B0400000000000000" pitchFamily="50" charset="-128"/>
              <a:cs typeface="Cy Grotesk Key"/>
              <a:sym typeface="Cy Grotesk Key"/>
            </a:endParaRPr>
          </a:p>
          <a:p>
            <a:pPr marL="0" lvl="0" indent="0" algn="l">
              <a:lnSpc>
                <a:spcPts val="7026"/>
              </a:lnSpc>
              <a:spcBef>
                <a:spcPct val="0"/>
              </a:spcBef>
            </a:pPr>
            <a:endParaRPr lang="en-US" sz="7806" spc="46" dirty="0">
              <a:solidFill>
                <a:srgbClr val="FFFFFF"/>
              </a:solidFill>
              <a:latin typeface="BIZ UDPゴシック" panose="020B0400000000000000" pitchFamily="50" charset="-128"/>
              <a:ea typeface="BIZ UDPゴシック" panose="020B0400000000000000" pitchFamily="50" charset="-128"/>
              <a:cs typeface="Cy Grotesk Key"/>
              <a:sym typeface="Cy Grotesk Key"/>
            </a:endParaRPr>
          </a:p>
          <a:p>
            <a:pPr marL="0" lvl="0" indent="0" algn="l">
              <a:lnSpc>
                <a:spcPts val="7026"/>
              </a:lnSpc>
              <a:spcBef>
                <a:spcPct val="0"/>
              </a:spcBef>
            </a:pPr>
            <a:r>
              <a:rPr lang="en-US" sz="11500" u="none" strike="noStrike" spc="46" dirty="0" err="1">
                <a:solidFill>
                  <a:srgbClr val="FFFFFF"/>
                </a:solidFill>
                <a:latin typeface="BIZ UDPゴシック" panose="020B0400000000000000" pitchFamily="50" charset="-128"/>
                <a:ea typeface="BIZ UDPゴシック" panose="020B0400000000000000" pitchFamily="50" charset="-128"/>
                <a:cs typeface="Cy Grotesk Key"/>
                <a:sym typeface="Cy Grotesk Key"/>
              </a:rPr>
              <a:t>体力とは</a:t>
            </a:r>
            <a:r>
              <a:rPr lang="en-US" sz="11500" u="none" strike="noStrike" spc="46" dirty="0">
                <a:solidFill>
                  <a:srgbClr val="FFFFFF"/>
                </a:solidFill>
                <a:latin typeface="BIZ UDPゴシック" panose="020B0400000000000000" pitchFamily="50" charset="-128"/>
                <a:ea typeface="BIZ UDPゴシック" panose="020B0400000000000000" pitchFamily="50" charset="-128"/>
                <a:cs typeface="Cy Grotesk Key"/>
                <a:sym typeface="Cy Grotesk Key"/>
              </a:rPr>
              <a:t>？</a:t>
            </a:r>
          </a:p>
        </p:txBody>
      </p:sp>
      <p:sp>
        <p:nvSpPr>
          <p:cNvPr id="6" name="TextBox 6"/>
          <p:cNvSpPr txBox="1"/>
          <p:nvPr/>
        </p:nvSpPr>
        <p:spPr>
          <a:xfrm>
            <a:off x="8203868" y="3213147"/>
            <a:ext cx="9811887" cy="4540923"/>
          </a:xfrm>
          <a:prstGeom prst="rect">
            <a:avLst/>
          </a:prstGeom>
        </p:spPr>
        <p:txBody>
          <a:bodyPr lIns="0" tIns="0" rIns="0" bIns="0" rtlCol="0" anchor="t">
            <a:spAutoFit/>
          </a:bodyPr>
          <a:lstStyle/>
          <a:p>
            <a:pPr marL="0" lvl="0" indent="0" algn="l">
              <a:lnSpc>
                <a:spcPts val="4452"/>
              </a:lnSpc>
            </a:pPr>
            <a:r>
              <a:rPr lang="en-US" sz="3710" spc="22" dirty="0">
                <a:solidFill>
                  <a:srgbClr val="000000"/>
                </a:solidFill>
                <a:latin typeface="Cy Grotesk Key"/>
                <a:ea typeface="Cy Grotesk Key"/>
                <a:cs typeface="Cy Grotesk Key"/>
                <a:sym typeface="Cy Grotesk Key"/>
              </a:rPr>
              <a:t>　</a:t>
            </a:r>
            <a:r>
              <a:rPr lang="en-US" sz="3710" u="none" strike="noStrike" spc="22" dirty="0" err="1">
                <a:solidFill>
                  <a:srgbClr val="000000"/>
                </a:solidFill>
                <a:latin typeface="BIZ UDPゴシック" panose="020B0400000000000000" pitchFamily="50" charset="-128"/>
                <a:ea typeface="BIZ UDPゴシック" panose="020B0400000000000000" pitchFamily="50" charset="-128"/>
                <a:cs typeface="Cy Grotesk Key"/>
                <a:sym typeface="Cy Grotesk Key"/>
              </a:rPr>
              <a:t>体力は，人間の活動の源であり，健康の維持のほか意欲や気力といった精神面の充実に大きく関わっており</a:t>
            </a:r>
            <a:r>
              <a:rPr lang="en-US" sz="3710" u="none" strike="noStrike" spc="22" dirty="0">
                <a:solidFill>
                  <a:srgbClr val="000000"/>
                </a:solidFill>
                <a:latin typeface="BIZ UDPゴシック" panose="020B0400000000000000" pitchFamily="50" charset="-128"/>
                <a:ea typeface="BIZ UDPゴシック" panose="020B0400000000000000" pitchFamily="50" charset="-128"/>
                <a:cs typeface="Cy Grotesk Key"/>
                <a:sym typeface="Cy Grotesk Key"/>
              </a:rPr>
              <a:t>，</a:t>
            </a:r>
            <a:r>
              <a:rPr lang="en-US" sz="3710" u="none" strike="noStrike" spc="22" dirty="0">
                <a:solidFill>
                  <a:srgbClr val="F40B0B"/>
                </a:solidFill>
                <a:latin typeface="BIZ UDPゴシック" panose="020B0400000000000000" pitchFamily="50" charset="-128"/>
                <a:ea typeface="BIZ UDPゴシック" panose="020B0400000000000000" pitchFamily="50" charset="-128"/>
                <a:cs typeface="Cy Grotesk Key"/>
                <a:sym typeface="Cy Grotesk Key"/>
              </a:rPr>
              <a:t>「生きる力」を支える重要な要素</a:t>
            </a:r>
            <a:r>
              <a:rPr lang="en-US" sz="3710" u="none" strike="noStrike" spc="22" dirty="0">
                <a:solidFill>
                  <a:srgbClr val="000000"/>
                </a:solidFill>
                <a:latin typeface="BIZ UDPゴシック" panose="020B0400000000000000" pitchFamily="50" charset="-128"/>
                <a:ea typeface="BIZ UDPゴシック" panose="020B0400000000000000" pitchFamily="50" charset="-128"/>
                <a:cs typeface="Cy Grotesk Key"/>
                <a:sym typeface="Cy Grotesk Key"/>
              </a:rPr>
              <a:t>である。生徒の心身の調和的発達を図るためには，</a:t>
            </a:r>
            <a:r>
              <a:rPr lang="en-US" sz="3710" u="none" strike="noStrike" spc="22" dirty="0">
                <a:solidFill>
                  <a:srgbClr val="F40B0B"/>
                </a:solidFill>
                <a:latin typeface="BIZ UDPゴシック" panose="020B0400000000000000" pitchFamily="50" charset="-128"/>
                <a:ea typeface="BIZ UDPゴシック" panose="020B0400000000000000" pitchFamily="50" charset="-128"/>
                <a:cs typeface="Cy Grotesk Key"/>
                <a:sym typeface="Cy Grotesk Key"/>
              </a:rPr>
              <a:t>運動を通して体力を養う</a:t>
            </a:r>
            <a:r>
              <a:rPr lang="en-US" sz="3710" u="none" strike="noStrike" spc="22" dirty="0">
                <a:solidFill>
                  <a:srgbClr val="000000"/>
                </a:solidFill>
                <a:latin typeface="BIZ UDPゴシック" panose="020B0400000000000000" pitchFamily="50" charset="-128"/>
                <a:ea typeface="BIZ UDPゴシック" panose="020B0400000000000000" pitchFamily="50" charset="-128"/>
                <a:cs typeface="Cy Grotesk Key"/>
                <a:sym typeface="Cy Grotesk Key"/>
              </a:rPr>
              <a:t>とともに，</a:t>
            </a:r>
            <a:r>
              <a:rPr lang="en-US" sz="3710" u="none" strike="noStrike" spc="22" dirty="0">
                <a:solidFill>
                  <a:srgbClr val="F40B0B"/>
                </a:solidFill>
                <a:latin typeface="BIZ UDPゴシック" panose="020B0400000000000000" pitchFamily="50" charset="-128"/>
                <a:ea typeface="BIZ UDPゴシック" panose="020B0400000000000000" pitchFamily="50" charset="-128"/>
                <a:cs typeface="Cy Grotesk Key"/>
                <a:sym typeface="Cy Grotesk Key"/>
              </a:rPr>
              <a:t>食育の推進</a:t>
            </a:r>
            <a:r>
              <a:rPr lang="en-US" sz="3710" u="none" strike="noStrike" spc="22" dirty="0">
                <a:solidFill>
                  <a:srgbClr val="000000"/>
                </a:solidFill>
                <a:latin typeface="BIZ UDPゴシック" panose="020B0400000000000000" pitchFamily="50" charset="-128"/>
                <a:ea typeface="BIZ UDPゴシック" panose="020B0400000000000000" pitchFamily="50" charset="-128"/>
                <a:cs typeface="Cy Grotesk Key"/>
                <a:sym typeface="Cy Grotesk Key"/>
              </a:rPr>
              <a:t>を通して望ましい食習慣を身に付けるなど，健康的な生活習慣を形成することが必要である。</a:t>
            </a:r>
          </a:p>
        </p:txBody>
      </p:sp>
      <p:sp>
        <p:nvSpPr>
          <p:cNvPr id="7" name="Freeform 7"/>
          <p:cNvSpPr/>
          <p:nvPr/>
        </p:nvSpPr>
        <p:spPr>
          <a:xfrm rot="5400000" flipH="1">
            <a:off x="-10390" y="7022432"/>
            <a:ext cx="3313059" cy="3292278"/>
          </a:xfrm>
          <a:custGeom>
            <a:avLst/>
            <a:gdLst/>
            <a:ahLst/>
            <a:cxnLst/>
            <a:rect l="l" t="t" r="r" b="b"/>
            <a:pathLst>
              <a:path w="3313059" h="3292278">
                <a:moveTo>
                  <a:pt x="3313058" y="0"/>
                </a:moveTo>
                <a:lnTo>
                  <a:pt x="0" y="0"/>
                </a:lnTo>
                <a:lnTo>
                  <a:pt x="0" y="3292278"/>
                </a:lnTo>
                <a:lnTo>
                  <a:pt x="3313058" y="3292278"/>
                </a:lnTo>
                <a:lnTo>
                  <a:pt x="3313058" y="0"/>
                </a:lnTo>
                <a:close/>
              </a:path>
            </a:pathLst>
          </a:custGeom>
          <a:blipFill>
            <a:blip r:embed="rId2">
              <a:extLst>
                <a:ext uri="{96DAC541-7B7A-43D3-8B79-37D633B846F1}">
                  <asvg:svgBlip xmlns="" xmlns:asvg="http://schemas.microsoft.com/office/drawing/2016/SVG/main" r:embed="rId3"/>
                </a:ext>
              </a:extLst>
            </a:blip>
            <a:stretch>
              <a:fillRect l="-105409" b="-107398"/>
            </a:stretch>
          </a:blipFill>
        </p:spPr>
        <p:txBody>
          <a:bodyPr/>
          <a:lstStyle/>
          <a:p>
            <a:endParaRPr lang="ja-JP" altLang="en-US"/>
          </a:p>
        </p:txBody>
      </p:sp>
      <p:sp>
        <p:nvSpPr>
          <p:cNvPr id="8" name="楕円 7">
            <a:extLst>
              <a:ext uri="{FF2B5EF4-FFF2-40B4-BE49-F238E27FC236}">
                <a16:creationId xmlns:a16="http://schemas.microsoft.com/office/drawing/2014/main" id="{AB58ACFF-908E-6583-88FB-CE087CD3541D}"/>
              </a:ext>
            </a:extLst>
          </p:cNvPr>
          <p:cNvSpPr/>
          <p:nvPr/>
        </p:nvSpPr>
        <p:spPr>
          <a:xfrm>
            <a:off x="7897845" y="756819"/>
            <a:ext cx="5058955" cy="1613614"/>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t>走るのが速い？</a:t>
            </a:r>
          </a:p>
        </p:txBody>
      </p:sp>
      <p:sp>
        <p:nvSpPr>
          <p:cNvPr id="9" name="楕円 8">
            <a:extLst>
              <a:ext uri="{FF2B5EF4-FFF2-40B4-BE49-F238E27FC236}">
                <a16:creationId xmlns:a16="http://schemas.microsoft.com/office/drawing/2014/main" id="{09E4225A-7234-57D3-76C3-865623A35029}"/>
              </a:ext>
            </a:extLst>
          </p:cNvPr>
          <p:cNvSpPr/>
          <p:nvPr/>
        </p:nvSpPr>
        <p:spPr>
          <a:xfrm>
            <a:off x="12956800" y="1416557"/>
            <a:ext cx="5058955" cy="1613614"/>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t>重い荷物が</a:t>
            </a:r>
            <a:endParaRPr kumimoji="1" lang="en-US" altLang="ja-JP" sz="3600" dirty="0"/>
          </a:p>
          <a:p>
            <a:pPr algn="ctr"/>
            <a:r>
              <a:rPr kumimoji="1" lang="ja-JP" altLang="en-US" sz="3600" dirty="0"/>
              <a:t>持てる？</a:t>
            </a:r>
          </a:p>
        </p:txBody>
      </p:sp>
      <p:sp>
        <p:nvSpPr>
          <p:cNvPr id="10" name="楕円 9">
            <a:extLst>
              <a:ext uri="{FF2B5EF4-FFF2-40B4-BE49-F238E27FC236}">
                <a16:creationId xmlns:a16="http://schemas.microsoft.com/office/drawing/2014/main" id="{5F483202-DD56-0697-3C02-A282D01DB386}"/>
              </a:ext>
            </a:extLst>
          </p:cNvPr>
          <p:cNvSpPr/>
          <p:nvPr/>
        </p:nvSpPr>
        <p:spPr>
          <a:xfrm>
            <a:off x="8537200" y="7653893"/>
            <a:ext cx="8839200" cy="2362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t>体力とは・・・</a:t>
            </a:r>
            <a:r>
              <a:rPr kumimoji="1" lang="ja-JP" altLang="en-US" sz="5400" dirty="0"/>
              <a:t>「生きる力」</a:t>
            </a:r>
            <a:endParaRPr kumimoji="1" lang="ja-JP"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945157" y="1088241"/>
            <a:ext cx="10342843" cy="7831439"/>
          </a:xfrm>
          <a:prstGeom prst="rect">
            <a:avLst/>
          </a:prstGeom>
        </p:spPr>
        <p:txBody>
          <a:bodyPr lIns="0" tIns="0" rIns="0" bIns="0" rtlCol="0" anchor="t">
            <a:spAutoFit/>
          </a:bodyPr>
          <a:lstStyle/>
          <a:p>
            <a:pPr marL="0" lvl="0" indent="0" algn="l">
              <a:lnSpc>
                <a:spcPts val="5196"/>
              </a:lnSpc>
            </a:pPr>
            <a:r>
              <a:rPr lang="en-US" sz="4330" u="none" strike="noStrike" dirty="0" err="1">
                <a:solidFill>
                  <a:srgbClr val="000000"/>
                </a:solidFill>
                <a:latin typeface="BIZ UDPゴシック" panose="020B0400000000000000" pitchFamily="50" charset="-128"/>
                <a:ea typeface="BIZ UDPゴシック" panose="020B0400000000000000" pitchFamily="50" charset="-128"/>
                <a:cs typeface="TT Firs Neue"/>
                <a:sym typeface="TT Firs Neue"/>
              </a:rPr>
              <a:t>教育基本法（教育の目的</a:t>
            </a:r>
            <a:r>
              <a:rPr lang="en-US" sz="4330" u="none" strike="noStrike" dirty="0">
                <a:solidFill>
                  <a:srgbClr val="000000"/>
                </a:solidFill>
                <a:latin typeface="BIZ UDPゴシック" panose="020B0400000000000000" pitchFamily="50" charset="-128"/>
                <a:ea typeface="BIZ UDPゴシック" panose="020B0400000000000000" pitchFamily="50" charset="-128"/>
                <a:cs typeface="TT Firs Neue"/>
                <a:sym typeface="TT Firs Neue"/>
              </a:rPr>
              <a:t>）</a:t>
            </a:r>
          </a:p>
          <a:p>
            <a:pPr marL="0" lvl="0" indent="0" algn="l">
              <a:lnSpc>
                <a:spcPts val="3277"/>
              </a:lnSpc>
            </a:pPr>
            <a:r>
              <a:rPr lang="en-US" sz="2731" u="none" strike="noStrike" dirty="0">
                <a:solidFill>
                  <a:srgbClr val="000000"/>
                </a:solidFill>
                <a:latin typeface="BIZ UDPゴシック" panose="020B0400000000000000" pitchFamily="50" charset="-128"/>
                <a:ea typeface="BIZ UDPゴシック" panose="020B0400000000000000" pitchFamily="50" charset="-128"/>
                <a:cs typeface="TT Firs Neue"/>
                <a:sym typeface="TT Firs Neue"/>
              </a:rPr>
              <a:t>　</a:t>
            </a:r>
            <a:r>
              <a:rPr lang="en-US" sz="2731" u="none" strike="noStrike" dirty="0" err="1">
                <a:solidFill>
                  <a:srgbClr val="000000"/>
                </a:solidFill>
                <a:latin typeface="BIZ UDPゴシック" panose="020B0400000000000000" pitchFamily="50" charset="-128"/>
                <a:ea typeface="BIZ UDPゴシック" panose="020B0400000000000000" pitchFamily="50" charset="-128"/>
                <a:cs typeface="TT Firs Neue"/>
                <a:sym typeface="TT Firs Neue"/>
              </a:rPr>
              <a:t>幅広い知識と教養を身に付け、心理を求める態度を養い、豊かな情操と道徳心を培うとともに、健やかな身体を養うこと</a:t>
            </a:r>
            <a:r>
              <a:rPr lang="en-US" sz="2731" u="none" strike="noStrike" dirty="0">
                <a:solidFill>
                  <a:srgbClr val="000000"/>
                </a:solidFill>
                <a:latin typeface="BIZ UDPゴシック" panose="020B0400000000000000" pitchFamily="50" charset="-128"/>
                <a:ea typeface="BIZ UDPゴシック" panose="020B0400000000000000" pitchFamily="50" charset="-128"/>
                <a:cs typeface="TT Firs Neue"/>
                <a:sym typeface="TT Firs Neue"/>
              </a:rPr>
              <a:t>。</a:t>
            </a:r>
          </a:p>
          <a:p>
            <a:pPr marL="0" lvl="0" indent="0" algn="l">
              <a:lnSpc>
                <a:spcPts val="2958"/>
              </a:lnSpc>
            </a:pPr>
            <a:endParaRPr lang="en-US" sz="2731" u="none" strike="noStrike" dirty="0">
              <a:solidFill>
                <a:srgbClr val="000000"/>
              </a:solidFill>
              <a:latin typeface="BIZ UDPゴシック" panose="020B0400000000000000" pitchFamily="50" charset="-128"/>
              <a:ea typeface="BIZ UDPゴシック" panose="020B0400000000000000" pitchFamily="50" charset="-128"/>
              <a:cs typeface="TT Firs Neue"/>
              <a:sym typeface="TT Firs Neue"/>
            </a:endParaRPr>
          </a:p>
          <a:p>
            <a:pPr marL="0" lvl="0" indent="0" algn="l">
              <a:lnSpc>
                <a:spcPts val="5196"/>
              </a:lnSpc>
            </a:pPr>
            <a:r>
              <a:rPr lang="en-US" sz="4330" u="none" strike="noStrike" dirty="0" err="1">
                <a:solidFill>
                  <a:srgbClr val="000000"/>
                </a:solidFill>
                <a:latin typeface="BIZ UDPゴシック" panose="020B0400000000000000" pitchFamily="50" charset="-128"/>
                <a:ea typeface="BIZ UDPゴシック" panose="020B0400000000000000" pitchFamily="50" charset="-128"/>
                <a:cs typeface="TT Firs Neue"/>
                <a:sym typeface="TT Firs Neue"/>
              </a:rPr>
              <a:t>学習指導要領総則編</a:t>
            </a:r>
            <a:endParaRPr lang="en-US" sz="4330" u="none" strike="noStrike" dirty="0">
              <a:solidFill>
                <a:srgbClr val="000000"/>
              </a:solidFill>
              <a:latin typeface="BIZ UDPゴシック" panose="020B0400000000000000" pitchFamily="50" charset="-128"/>
              <a:ea typeface="BIZ UDPゴシック" panose="020B0400000000000000" pitchFamily="50" charset="-128"/>
              <a:cs typeface="TT Firs Neue"/>
              <a:sym typeface="TT Firs Neue"/>
            </a:endParaRPr>
          </a:p>
          <a:p>
            <a:pPr marL="0" lvl="0" indent="0" algn="l">
              <a:lnSpc>
                <a:spcPts val="3277"/>
              </a:lnSpc>
            </a:pPr>
            <a:r>
              <a:rPr lang="en-US" sz="2731" u="none" strike="noStrike" dirty="0">
                <a:solidFill>
                  <a:srgbClr val="000000"/>
                </a:solidFill>
                <a:latin typeface="BIZ UDPゴシック" panose="020B0400000000000000" pitchFamily="50" charset="-128"/>
                <a:ea typeface="BIZ UDPゴシック" panose="020B0400000000000000" pitchFamily="50" charset="-128"/>
                <a:cs typeface="TT Firs Neue"/>
                <a:sym typeface="TT Firs Neue"/>
              </a:rPr>
              <a:t>　</a:t>
            </a:r>
            <a:r>
              <a:rPr lang="en-US" sz="2731" u="none" strike="noStrike" dirty="0" err="1">
                <a:solidFill>
                  <a:srgbClr val="000000"/>
                </a:solidFill>
                <a:latin typeface="BIZ UDPゴシック" panose="020B0400000000000000" pitchFamily="50" charset="-128"/>
                <a:ea typeface="BIZ UDPゴシック" panose="020B0400000000000000" pitchFamily="50" charset="-128"/>
                <a:cs typeface="TT Firs Neue"/>
                <a:sym typeface="TT Firs Neue"/>
              </a:rPr>
              <a:t>先行する特別教科化など道徳教育の充実や体験活動の重視，体育・健康に関する指導の充実により，豊かな心や健やかな体を育成すること</a:t>
            </a:r>
            <a:r>
              <a:rPr lang="en-US" sz="2731" u="none" strike="noStrike" dirty="0">
                <a:solidFill>
                  <a:srgbClr val="000000"/>
                </a:solidFill>
                <a:latin typeface="BIZ UDPゴシック" panose="020B0400000000000000" pitchFamily="50" charset="-128"/>
                <a:ea typeface="BIZ UDPゴシック" panose="020B0400000000000000" pitchFamily="50" charset="-128"/>
                <a:cs typeface="TT Firs Neue"/>
                <a:sym typeface="TT Firs Neue"/>
              </a:rPr>
              <a:t>。</a:t>
            </a:r>
          </a:p>
          <a:p>
            <a:pPr marL="0" lvl="0" indent="0" algn="l">
              <a:lnSpc>
                <a:spcPts val="2958"/>
              </a:lnSpc>
            </a:pPr>
            <a:endParaRPr lang="en-US" sz="2731" u="none" strike="noStrike" dirty="0">
              <a:solidFill>
                <a:srgbClr val="000000"/>
              </a:solidFill>
              <a:latin typeface="BIZ UDPゴシック" panose="020B0400000000000000" pitchFamily="50" charset="-128"/>
              <a:ea typeface="BIZ UDPゴシック" panose="020B0400000000000000" pitchFamily="50" charset="-128"/>
              <a:cs typeface="TT Firs Neue"/>
              <a:sym typeface="TT Firs Neue"/>
            </a:endParaRPr>
          </a:p>
          <a:p>
            <a:pPr marL="0" lvl="0" indent="0" algn="l">
              <a:lnSpc>
                <a:spcPts val="5196"/>
              </a:lnSpc>
            </a:pPr>
            <a:r>
              <a:rPr lang="en-US" sz="4330" u="none" strike="noStrike" dirty="0" err="1">
                <a:solidFill>
                  <a:srgbClr val="000000"/>
                </a:solidFill>
                <a:latin typeface="BIZ UDPゴシック" panose="020B0400000000000000" pitchFamily="50" charset="-128"/>
                <a:ea typeface="BIZ UDPゴシック" panose="020B0400000000000000" pitchFamily="50" charset="-128"/>
                <a:cs typeface="TT Firs Neue"/>
                <a:sym typeface="TT Firs Neue"/>
              </a:rPr>
              <a:t>学習指導要領解説</a:t>
            </a:r>
            <a:endParaRPr lang="en-US" sz="4330" u="none" strike="noStrike" dirty="0">
              <a:solidFill>
                <a:srgbClr val="000000"/>
              </a:solidFill>
              <a:latin typeface="BIZ UDPゴシック" panose="020B0400000000000000" pitchFamily="50" charset="-128"/>
              <a:ea typeface="BIZ UDPゴシック" panose="020B0400000000000000" pitchFamily="50" charset="-128"/>
              <a:cs typeface="TT Firs Neue"/>
              <a:sym typeface="TT Firs Neue"/>
            </a:endParaRPr>
          </a:p>
          <a:p>
            <a:pPr marL="0" lvl="0" indent="0" algn="l">
              <a:lnSpc>
                <a:spcPts val="3277"/>
              </a:lnSpc>
            </a:pPr>
            <a:r>
              <a:rPr lang="en-US" sz="2731" u="none" strike="noStrike" dirty="0">
                <a:solidFill>
                  <a:srgbClr val="000000"/>
                </a:solidFill>
                <a:latin typeface="BIZ UDPゴシック" panose="020B0400000000000000" pitchFamily="50" charset="-128"/>
                <a:ea typeface="BIZ UDPゴシック" panose="020B0400000000000000" pitchFamily="50" charset="-128"/>
                <a:cs typeface="TT Firs Neue"/>
                <a:sym typeface="TT Firs Neue"/>
              </a:rPr>
              <a:t>　</a:t>
            </a:r>
            <a:r>
              <a:rPr lang="en-US" sz="2731" u="none" strike="noStrike" dirty="0" err="1">
                <a:solidFill>
                  <a:srgbClr val="000000"/>
                </a:solidFill>
                <a:latin typeface="BIZ UDPゴシック" panose="020B0400000000000000" pitchFamily="50" charset="-128"/>
                <a:ea typeface="BIZ UDPゴシック" panose="020B0400000000000000" pitchFamily="50" charset="-128"/>
                <a:cs typeface="TT Firs Neue"/>
                <a:sym typeface="TT Firs Neue"/>
              </a:rPr>
              <a:t>これからの社会を生きる生徒に，健やかな心身の育成を図ることは極めて重要である</a:t>
            </a:r>
            <a:r>
              <a:rPr lang="en-US" sz="2731" u="none" strike="noStrike" dirty="0">
                <a:solidFill>
                  <a:srgbClr val="000000"/>
                </a:solidFill>
                <a:latin typeface="BIZ UDPゴシック" panose="020B0400000000000000" pitchFamily="50" charset="-128"/>
                <a:ea typeface="BIZ UDPゴシック" panose="020B0400000000000000" pitchFamily="50" charset="-128"/>
                <a:cs typeface="TT Firs Neue"/>
                <a:sym typeface="TT Firs Neue"/>
              </a:rPr>
              <a:t>。</a:t>
            </a:r>
          </a:p>
          <a:p>
            <a:pPr marL="0" lvl="0" indent="0" algn="l">
              <a:lnSpc>
                <a:spcPts val="2958"/>
              </a:lnSpc>
            </a:pPr>
            <a:endParaRPr lang="en-US" sz="2731" u="none" strike="noStrike" dirty="0">
              <a:solidFill>
                <a:srgbClr val="000000"/>
              </a:solidFill>
              <a:latin typeface="BIZ UDPゴシック" panose="020B0400000000000000" pitchFamily="50" charset="-128"/>
              <a:ea typeface="BIZ UDPゴシック" panose="020B0400000000000000" pitchFamily="50" charset="-128"/>
              <a:cs typeface="TT Firs Neue"/>
              <a:sym typeface="TT Firs Neue"/>
            </a:endParaRPr>
          </a:p>
          <a:p>
            <a:pPr marL="0" lvl="0" indent="0" algn="l">
              <a:lnSpc>
                <a:spcPts val="5196"/>
              </a:lnSpc>
            </a:pPr>
            <a:r>
              <a:rPr lang="en-US" sz="4330" u="none" strike="noStrike" dirty="0" err="1">
                <a:solidFill>
                  <a:srgbClr val="000000"/>
                </a:solidFill>
                <a:latin typeface="BIZ UDPゴシック" panose="020B0400000000000000" pitchFamily="50" charset="-128"/>
                <a:ea typeface="BIZ UDPゴシック" panose="020B0400000000000000" pitchFamily="50" charset="-128"/>
                <a:cs typeface="TT Firs Neue"/>
                <a:sym typeface="TT Firs Neue"/>
              </a:rPr>
              <a:t>令和の日本型学校教育</a:t>
            </a:r>
            <a:endParaRPr lang="en-US" sz="4330" u="none" strike="noStrike" dirty="0">
              <a:solidFill>
                <a:srgbClr val="000000"/>
              </a:solidFill>
              <a:latin typeface="BIZ UDPゴシック" panose="020B0400000000000000" pitchFamily="50" charset="-128"/>
              <a:ea typeface="BIZ UDPゴシック" panose="020B0400000000000000" pitchFamily="50" charset="-128"/>
              <a:cs typeface="TT Firs Neue"/>
              <a:sym typeface="TT Firs Neue"/>
            </a:endParaRPr>
          </a:p>
          <a:p>
            <a:pPr marL="0" lvl="0" indent="0" algn="l">
              <a:lnSpc>
                <a:spcPts val="1998"/>
              </a:lnSpc>
            </a:pPr>
            <a:endParaRPr lang="en-US" sz="4330" u="none" strike="noStrike" dirty="0">
              <a:solidFill>
                <a:srgbClr val="000000"/>
              </a:solidFill>
              <a:latin typeface="BIZ UDPゴシック" panose="020B0400000000000000" pitchFamily="50" charset="-128"/>
              <a:ea typeface="BIZ UDPゴシック" panose="020B0400000000000000" pitchFamily="50" charset="-128"/>
              <a:cs typeface="TT Firs Neue"/>
              <a:sym typeface="TT Firs Neue"/>
            </a:endParaRPr>
          </a:p>
          <a:p>
            <a:pPr marL="0" lvl="0" indent="0" algn="l">
              <a:lnSpc>
                <a:spcPts val="3277"/>
              </a:lnSpc>
            </a:pPr>
            <a:r>
              <a:rPr lang="en-US" sz="2731" u="none" strike="noStrike" dirty="0">
                <a:solidFill>
                  <a:srgbClr val="000000"/>
                </a:solidFill>
                <a:latin typeface="BIZ UDPゴシック" panose="020B0400000000000000" pitchFamily="50" charset="-128"/>
                <a:ea typeface="BIZ UDPゴシック" panose="020B0400000000000000" pitchFamily="50" charset="-128"/>
                <a:cs typeface="TT Firs Neue"/>
                <a:sym typeface="TT Firs Neue"/>
              </a:rPr>
              <a:t>　</a:t>
            </a:r>
            <a:r>
              <a:rPr lang="en-US" sz="2731" u="none" strike="noStrike" dirty="0" err="1">
                <a:solidFill>
                  <a:srgbClr val="000000"/>
                </a:solidFill>
                <a:latin typeface="BIZ UDPゴシック" panose="020B0400000000000000" pitchFamily="50" charset="-128"/>
                <a:ea typeface="BIZ UDPゴシック" panose="020B0400000000000000" pitchFamily="50" charset="-128"/>
                <a:cs typeface="TT Firs Neue"/>
                <a:sym typeface="TT Firs Neue"/>
              </a:rPr>
              <a:t>子供の頃から各教育段階に応じて体力の向上、健康の確保を図ることなどは、どのような時代であっても変わらず重要である</a:t>
            </a:r>
            <a:r>
              <a:rPr lang="en-US" sz="2731" u="none" strike="noStrike" dirty="0">
                <a:solidFill>
                  <a:srgbClr val="000000"/>
                </a:solidFill>
                <a:latin typeface="BIZ UDPゴシック" panose="020B0400000000000000" pitchFamily="50" charset="-128"/>
                <a:ea typeface="BIZ UDPゴシック" panose="020B0400000000000000" pitchFamily="50" charset="-128"/>
                <a:cs typeface="TT Firs Neue"/>
                <a:sym typeface="TT Firs Neue"/>
              </a:rPr>
              <a:t>。</a:t>
            </a:r>
          </a:p>
        </p:txBody>
      </p:sp>
      <p:grpSp>
        <p:nvGrpSpPr>
          <p:cNvPr id="3" name="Group 3"/>
          <p:cNvGrpSpPr/>
          <p:nvPr/>
        </p:nvGrpSpPr>
        <p:grpSpPr>
          <a:xfrm>
            <a:off x="-1269703" y="1753008"/>
            <a:ext cx="8878306" cy="6328567"/>
            <a:chOff x="0" y="0"/>
            <a:chExt cx="4280389" cy="3051115"/>
          </a:xfrm>
        </p:grpSpPr>
        <p:sp>
          <p:nvSpPr>
            <p:cNvPr id="4" name="Freeform 4"/>
            <p:cNvSpPr/>
            <p:nvPr/>
          </p:nvSpPr>
          <p:spPr>
            <a:xfrm>
              <a:off x="0" y="0"/>
              <a:ext cx="4280390" cy="3051115"/>
            </a:xfrm>
            <a:custGeom>
              <a:avLst/>
              <a:gdLst/>
              <a:ahLst/>
              <a:cxnLst/>
              <a:rect l="l" t="t" r="r" b="b"/>
              <a:pathLst>
                <a:path w="4280390" h="3051115">
                  <a:moveTo>
                    <a:pt x="43600" y="0"/>
                  </a:moveTo>
                  <a:lnTo>
                    <a:pt x="4236789" y="0"/>
                  </a:lnTo>
                  <a:cubicBezTo>
                    <a:pt x="4248353" y="0"/>
                    <a:pt x="4259443" y="4594"/>
                    <a:pt x="4267619" y="12770"/>
                  </a:cubicBezTo>
                  <a:cubicBezTo>
                    <a:pt x="4275796" y="20947"/>
                    <a:pt x="4280390" y="32037"/>
                    <a:pt x="4280390" y="43600"/>
                  </a:cubicBezTo>
                  <a:lnTo>
                    <a:pt x="4280390" y="3007515"/>
                  </a:lnTo>
                  <a:cubicBezTo>
                    <a:pt x="4280390" y="3019078"/>
                    <a:pt x="4275796" y="3030168"/>
                    <a:pt x="4267619" y="3038345"/>
                  </a:cubicBezTo>
                  <a:cubicBezTo>
                    <a:pt x="4259443" y="3046521"/>
                    <a:pt x="4248353" y="3051115"/>
                    <a:pt x="4236789" y="3051115"/>
                  </a:cubicBezTo>
                  <a:lnTo>
                    <a:pt x="43600" y="3051115"/>
                  </a:lnTo>
                  <a:cubicBezTo>
                    <a:pt x="32037" y="3051115"/>
                    <a:pt x="20947" y="3046521"/>
                    <a:pt x="12770" y="3038345"/>
                  </a:cubicBezTo>
                  <a:cubicBezTo>
                    <a:pt x="4594" y="3030168"/>
                    <a:pt x="0" y="3019078"/>
                    <a:pt x="0" y="3007515"/>
                  </a:cubicBezTo>
                  <a:lnTo>
                    <a:pt x="0" y="43600"/>
                  </a:lnTo>
                  <a:cubicBezTo>
                    <a:pt x="0" y="32037"/>
                    <a:pt x="4594" y="20947"/>
                    <a:pt x="12770" y="12770"/>
                  </a:cubicBezTo>
                  <a:cubicBezTo>
                    <a:pt x="20947" y="4594"/>
                    <a:pt x="32037" y="0"/>
                    <a:pt x="43600" y="0"/>
                  </a:cubicBezTo>
                  <a:close/>
                </a:path>
              </a:pathLst>
            </a:custGeom>
            <a:solidFill>
              <a:srgbClr val="FFA857"/>
            </a:solidFill>
          </p:spPr>
          <p:txBody>
            <a:bodyPr/>
            <a:lstStyle/>
            <a:p>
              <a:endParaRPr lang="ja-JP" altLang="en-US"/>
            </a:p>
          </p:txBody>
        </p:sp>
        <p:sp>
          <p:nvSpPr>
            <p:cNvPr id="5" name="TextBox 5"/>
            <p:cNvSpPr txBox="1"/>
            <p:nvPr/>
          </p:nvSpPr>
          <p:spPr>
            <a:xfrm>
              <a:off x="0" y="-19050"/>
              <a:ext cx="4280389" cy="3070165"/>
            </a:xfrm>
            <a:prstGeom prst="rect">
              <a:avLst/>
            </a:prstGeom>
          </p:spPr>
          <p:txBody>
            <a:bodyPr lIns="50800" tIns="50800" rIns="50800" bIns="50800" rtlCol="0" anchor="ctr"/>
            <a:lstStyle/>
            <a:p>
              <a:pPr algn="ctr">
                <a:lnSpc>
                  <a:spcPts val="2160"/>
                </a:lnSpc>
              </a:pPr>
              <a:endParaRPr/>
            </a:p>
          </p:txBody>
        </p:sp>
      </p:grpSp>
      <p:sp>
        <p:nvSpPr>
          <p:cNvPr id="6" name="TextBox 6"/>
          <p:cNvSpPr txBox="1"/>
          <p:nvPr/>
        </p:nvSpPr>
        <p:spPr>
          <a:xfrm>
            <a:off x="167014" y="3539234"/>
            <a:ext cx="7441589" cy="1604266"/>
          </a:xfrm>
          <a:prstGeom prst="rect">
            <a:avLst/>
          </a:prstGeom>
        </p:spPr>
        <p:txBody>
          <a:bodyPr lIns="0" tIns="0" rIns="0" bIns="0" rtlCol="0" anchor="t">
            <a:spAutoFit/>
          </a:bodyPr>
          <a:lstStyle/>
          <a:p>
            <a:pPr marL="0" lvl="0" indent="0" algn="l">
              <a:lnSpc>
                <a:spcPts val="6160"/>
              </a:lnSpc>
            </a:pPr>
            <a:r>
              <a:rPr lang="en-US" sz="6160" u="none" strike="noStrike" dirty="0" err="1">
                <a:solidFill>
                  <a:srgbClr val="000000"/>
                </a:solidFill>
                <a:latin typeface="BIZ UDPゴシック" panose="020B0400000000000000" pitchFamily="50" charset="-128"/>
                <a:ea typeface="BIZ UDPゴシック" panose="020B0400000000000000" pitchFamily="50" charset="-128"/>
                <a:cs typeface="Cy Grotesk Key"/>
                <a:sym typeface="Cy Grotesk Key"/>
              </a:rPr>
              <a:t>法規等による</a:t>
            </a:r>
            <a:endParaRPr lang="en-US" sz="6160" u="none" strike="noStrike" dirty="0">
              <a:solidFill>
                <a:srgbClr val="000000"/>
              </a:solidFill>
              <a:latin typeface="BIZ UDPゴシック" panose="020B0400000000000000" pitchFamily="50" charset="-128"/>
              <a:ea typeface="BIZ UDPゴシック" panose="020B0400000000000000" pitchFamily="50" charset="-128"/>
              <a:cs typeface="Cy Grotesk Key"/>
              <a:sym typeface="Cy Grotesk Key"/>
            </a:endParaRPr>
          </a:p>
          <a:p>
            <a:pPr marL="0" lvl="0" indent="0" algn="l">
              <a:lnSpc>
                <a:spcPts val="6160"/>
              </a:lnSpc>
            </a:pPr>
            <a:r>
              <a:rPr lang="en-US" sz="6160" u="none" strike="noStrike" dirty="0">
                <a:solidFill>
                  <a:srgbClr val="000000"/>
                </a:solidFill>
                <a:latin typeface="BIZ UDPゴシック" panose="020B0400000000000000" pitchFamily="50" charset="-128"/>
                <a:ea typeface="BIZ UDPゴシック" panose="020B0400000000000000" pitchFamily="50" charset="-128"/>
                <a:cs typeface="Cy Grotesk Key"/>
                <a:sym typeface="Cy Grotesk Key"/>
              </a:rPr>
              <a:t>「</a:t>
            </a:r>
            <a:r>
              <a:rPr lang="en-US" sz="6160" u="none" strike="noStrike" dirty="0" err="1">
                <a:solidFill>
                  <a:srgbClr val="000000"/>
                </a:solidFill>
                <a:latin typeface="BIZ UDPゴシック" panose="020B0400000000000000" pitchFamily="50" charset="-128"/>
                <a:ea typeface="BIZ UDPゴシック" panose="020B0400000000000000" pitchFamily="50" charset="-128"/>
                <a:cs typeface="Cy Grotesk Key"/>
                <a:sym typeface="Cy Grotesk Key"/>
              </a:rPr>
              <a:t>体力」の位置づけ</a:t>
            </a:r>
            <a:endParaRPr lang="en-US" sz="6160" u="none" strike="noStrike" dirty="0">
              <a:solidFill>
                <a:srgbClr val="000000"/>
              </a:solidFill>
              <a:latin typeface="BIZ UDPゴシック" panose="020B0400000000000000" pitchFamily="50" charset="-128"/>
              <a:ea typeface="BIZ UDPゴシック" panose="020B0400000000000000" pitchFamily="50" charset="-128"/>
              <a:cs typeface="Cy Grotesk Key"/>
              <a:sym typeface="Cy Grotesk Key"/>
            </a:endParaRPr>
          </a:p>
        </p:txBody>
      </p:sp>
      <p:grpSp>
        <p:nvGrpSpPr>
          <p:cNvPr id="7" name="Group 7"/>
          <p:cNvGrpSpPr/>
          <p:nvPr/>
        </p:nvGrpSpPr>
        <p:grpSpPr>
          <a:xfrm>
            <a:off x="-1049642" y="8072050"/>
            <a:ext cx="8658245" cy="998782"/>
            <a:chOff x="0" y="0"/>
            <a:chExt cx="2280361" cy="263054"/>
          </a:xfrm>
        </p:grpSpPr>
        <p:sp>
          <p:nvSpPr>
            <p:cNvPr id="8" name="Freeform 8"/>
            <p:cNvSpPr/>
            <p:nvPr/>
          </p:nvSpPr>
          <p:spPr>
            <a:xfrm>
              <a:off x="0" y="0"/>
              <a:ext cx="2280361" cy="263054"/>
            </a:xfrm>
            <a:custGeom>
              <a:avLst/>
              <a:gdLst/>
              <a:ahLst/>
              <a:cxnLst/>
              <a:rect l="l" t="t" r="r" b="b"/>
              <a:pathLst>
                <a:path w="2280361" h="263054">
                  <a:moveTo>
                    <a:pt x="44708" y="0"/>
                  </a:moveTo>
                  <a:lnTo>
                    <a:pt x="2235653" y="0"/>
                  </a:lnTo>
                  <a:cubicBezTo>
                    <a:pt x="2247510" y="0"/>
                    <a:pt x="2258882" y="4710"/>
                    <a:pt x="2267266" y="13095"/>
                  </a:cubicBezTo>
                  <a:cubicBezTo>
                    <a:pt x="2275651" y="21479"/>
                    <a:pt x="2280361" y="32851"/>
                    <a:pt x="2280361" y="44708"/>
                  </a:cubicBezTo>
                  <a:lnTo>
                    <a:pt x="2280361" y="218345"/>
                  </a:lnTo>
                  <a:cubicBezTo>
                    <a:pt x="2280361" y="230203"/>
                    <a:pt x="2275651" y="241575"/>
                    <a:pt x="2267266" y="249959"/>
                  </a:cubicBezTo>
                  <a:cubicBezTo>
                    <a:pt x="2258882" y="258343"/>
                    <a:pt x="2247510" y="263054"/>
                    <a:pt x="2235653" y="263054"/>
                  </a:cubicBezTo>
                  <a:lnTo>
                    <a:pt x="44708" y="263054"/>
                  </a:lnTo>
                  <a:cubicBezTo>
                    <a:pt x="32851" y="263054"/>
                    <a:pt x="21479" y="258343"/>
                    <a:pt x="13095" y="249959"/>
                  </a:cubicBezTo>
                  <a:cubicBezTo>
                    <a:pt x="4710" y="241575"/>
                    <a:pt x="0" y="230203"/>
                    <a:pt x="0" y="218345"/>
                  </a:cubicBezTo>
                  <a:lnTo>
                    <a:pt x="0" y="44708"/>
                  </a:lnTo>
                  <a:cubicBezTo>
                    <a:pt x="0" y="32851"/>
                    <a:pt x="4710" y="21479"/>
                    <a:pt x="13095" y="13095"/>
                  </a:cubicBezTo>
                  <a:cubicBezTo>
                    <a:pt x="21479" y="4710"/>
                    <a:pt x="32851" y="0"/>
                    <a:pt x="44708" y="0"/>
                  </a:cubicBezTo>
                  <a:close/>
                </a:path>
              </a:pathLst>
            </a:custGeom>
            <a:solidFill>
              <a:srgbClr val="FCEB00"/>
            </a:solidFill>
          </p:spPr>
          <p:txBody>
            <a:bodyPr/>
            <a:lstStyle/>
            <a:p>
              <a:endParaRPr lang="ja-JP" altLang="en-US"/>
            </a:p>
          </p:txBody>
        </p:sp>
        <p:sp>
          <p:nvSpPr>
            <p:cNvPr id="9" name="TextBox 9"/>
            <p:cNvSpPr txBox="1"/>
            <p:nvPr/>
          </p:nvSpPr>
          <p:spPr>
            <a:xfrm>
              <a:off x="0" y="57150"/>
              <a:ext cx="2280361" cy="205904"/>
            </a:xfrm>
            <a:prstGeom prst="rect">
              <a:avLst/>
            </a:prstGeom>
          </p:spPr>
          <p:txBody>
            <a:bodyPr lIns="50800" tIns="50800" rIns="50800" bIns="50800" rtlCol="0" anchor="ctr"/>
            <a:lstStyle/>
            <a:p>
              <a:pPr marL="0" lvl="0" indent="0" algn="ctr">
                <a:lnSpc>
                  <a:spcPts val="2249"/>
                </a:lnSpc>
                <a:spcBef>
                  <a:spcPct val="0"/>
                </a:spcBef>
              </a:pPr>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378803" y="-578370"/>
            <a:ext cx="11583247" cy="8053968"/>
            <a:chOff x="0" y="0"/>
            <a:chExt cx="4515755" cy="3139858"/>
          </a:xfrm>
        </p:grpSpPr>
        <p:sp>
          <p:nvSpPr>
            <p:cNvPr id="3" name="Freeform 3"/>
            <p:cNvSpPr/>
            <p:nvPr/>
          </p:nvSpPr>
          <p:spPr>
            <a:xfrm>
              <a:off x="0" y="0"/>
              <a:ext cx="4515755" cy="3139858"/>
            </a:xfrm>
            <a:custGeom>
              <a:avLst/>
              <a:gdLst/>
              <a:ahLst/>
              <a:cxnLst/>
              <a:rect l="l" t="t" r="r" b="b"/>
              <a:pathLst>
                <a:path w="4515755" h="3139858">
                  <a:moveTo>
                    <a:pt x="54138" y="0"/>
                  </a:moveTo>
                  <a:lnTo>
                    <a:pt x="4461617" y="0"/>
                  </a:lnTo>
                  <a:cubicBezTo>
                    <a:pt x="4491517" y="0"/>
                    <a:pt x="4515755" y="24238"/>
                    <a:pt x="4515755" y="54138"/>
                  </a:cubicBezTo>
                  <a:lnTo>
                    <a:pt x="4515755" y="3085719"/>
                  </a:lnTo>
                  <a:cubicBezTo>
                    <a:pt x="4515755" y="3100078"/>
                    <a:pt x="4510051" y="3113848"/>
                    <a:pt x="4499898" y="3124001"/>
                  </a:cubicBezTo>
                  <a:cubicBezTo>
                    <a:pt x="4489745" y="3134154"/>
                    <a:pt x="4475975" y="3139858"/>
                    <a:pt x="4461617" y="3139858"/>
                  </a:cubicBezTo>
                  <a:lnTo>
                    <a:pt x="54138" y="3139858"/>
                  </a:lnTo>
                  <a:cubicBezTo>
                    <a:pt x="39780" y="3139858"/>
                    <a:pt x="26010" y="3134154"/>
                    <a:pt x="15857" y="3124001"/>
                  </a:cubicBezTo>
                  <a:cubicBezTo>
                    <a:pt x="5704" y="3113848"/>
                    <a:pt x="0" y="3100078"/>
                    <a:pt x="0" y="3085719"/>
                  </a:cubicBezTo>
                  <a:lnTo>
                    <a:pt x="0" y="54138"/>
                  </a:lnTo>
                  <a:cubicBezTo>
                    <a:pt x="0" y="39780"/>
                    <a:pt x="5704" y="26010"/>
                    <a:pt x="15857" y="15857"/>
                  </a:cubicBezTo>
                  <a:cubicBezTo>
                    <a:pt x="26010" y="5704"/>
                    <a:pt x="39780" y="0"/>
                    <a:pt x="54138" y="0"/>
                  </a:cubicBezTo>
                  <a:close/>
                </a:path>
              </a:pathLst>
            </a:custGeom>
            <a:solidFill>
              <a:srgbClr val="02A04A"/>
            </a:solidFill>
          </p:spPr>
          <p:txBody>
            <a:bodyPr/>
            <a:lstStyle/>
            <a:p>
              <a:endParaRPr lang="ja-JP" altLang="en-US"/>
            </a:p>
          </p:txBody>
        </p:sp>
        <p:sp>
          <p:nvSpPr>
            <p:cNvPr id="4" name="TextBox 4"/>
            <p:cNvSpPr txBox="1"/>
            <p:nvPr/>
          </p:nvSpPr>
          <p:spPr>
            <a:xfrm>
              <a:off x="0" y="-19050"/>
              <a:ext cx="4515755" cy="3158908"/>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15378803" y="7475598"/>
            <a:ext cx="2909197" cy="3450539"/>
            <a:chOff x="0" y="0"/>
            <a:chExt cx="670331" cy="795066"/>
          </a:xfrm>
        </p:grpSpPr>
        <p:sp>
          <p:nvSpPr>
            <p:cNvPr id="6" name="Freeform 6"/>
            <p:cNvSpPr/>
            <p:nvPr/>
          </p:nvSpPr>
          <p:spPr>
            <a:xfrm>
              <a:off x="0" y="0"/>
              <a:ext cx="670331" cy="795066"/>
            </a:xfrm>
            <a:custGeom>
              <a:avLst/>
              <a:gdLst/>
              <a:ahLst/>
              <a:cxnLst/>
              <a:rect l="l" t="t" r="r" b="b"/>
              <a:pathLst>
                <a:path w="670331" h="795066">
                  <a:moveTo>
                    <a:pt x="223564" y="19070"/>
                  </a:moveTo>
                  <a:cubicBezTo>
                    <a:pt x="257820" y="7556"/>
                    <a:pt x="297000" y="0"/>
                    <a:pt x="335346" y="0"/>
                  </a:cubicBezTo>
                  <a:cubicBezTo>
                    <a:pt x="373693" y="0"/>
                    <a:pt x="410592" y="6476"/>
                    <a:pt x="444596" y="17990"/>
                  </a:cubicBezTo>
                  <a:cubicBezTo>
                    <a:pt x="445320" y="18350"/>
                    <a:pt x="446043" y="18350"/>
                    <a:pt x="446766" y="18710"/>
                  </a:cubicBezTo>
                  <a:cubicBezTo>
                    <a:pt x="574466" y="64765"/>
                    <a:pt x="668522" y="186379"/>
                    <a:pt x="670331" y="328108"/>
                  </a:cubicBezTo>
                  <a:lnTo>
                    <a:pt x="670331" y="795066"/>
                  </a:lnTo>
                  <a:lnTo>
                    <a:pt x="0" y="795066"/>
                  </a:lnTo>
                  <a:lnTo>
                    <a:pt x="0" y="328455"/>
                  </a:lnTo>
                  <a:cubicBezTo>
                    <a:pt x="1809" y="185660"/>
                    <a:pt x="94418" y="64045"/>
                    <a:pt x="223564" y="19070"/>
                  </a:cubicBezTo>
                  <a:close/>
                </a:path>
              </a:pathLst>
            </a:custGeom>
            <a:solidFill>
              <a:srgbClr val="FFADCF"/>
            </a:solidFill>
          </p:spPr>
          <p:txBody>
            <a:bodyPr/>
            <a:lstStyle/>
            <a:p>
              <a:endParaRPr lang="ja-JP" altLang="en-US"/>
            </a:p>
          </p:txBody>
        </p:sp>
        <p:sp>
          <p:nvSpPr>
            <p:cNvPr id="7" name="TextBox 7"/>
            <p:cNvSpPr txBox="1"/>
            <p:nvPr/>
          </p:nvSpPr>
          <p:spPr>
            <a:xfrm>
              <a:off x="0" y="107950"/>
              <a:ext cx="670331" cy="687116"/>
            </a:xfrm>
            <a:prstGeom prst="rect">
              <a:avLst/>
            </a:prstGeom>
          </p:spPr>
          <p:txBody>
            <a:bodyPr lIns="50800" tIns="50800" rIns="50800" bIns="50800" rtlCol="0" anchor="ctr"/>
            <a:lstStyle/>
            <a:p>
              <a:pPr algn="ctr">
                <a:lnSpc>
                  <a:spcPts val="2160"/>
                </a:lnSpc>
              </a:pPr>
              <a:endParaRPr/>
            </a:p>
          </p:txBody>
        </p:sp>
      </p:grpSp>
      <p:sp>
        <p:nvSpPr>
          <p:cNvPr id="8" name="Freeform 8"/>
          <p:cNvSpPr/>
          <p:nvPr/>
        </p:nvSpPr>
        <p:spPr>
          <a:xfrm>
            <a:off x="10952645" y="408050"/>
            <a:ext cx="4439410" cy="4353231"/>
          </a:xfrm>
          <a:custGeom>
            <a:avLst/>
            <a:gdLst/>
            <a:ahLst/>
            <a:cxnLst/>
            <a:rect l="l" t="t" r="r" b="b"/>
            <a:pathLst>
              <a:path w="4439410" h="4353231">
                <a:moveTo>
                  <a:pt x="0" y="0"/>
                </a:moveTo>
                <a:lnTo>
                  <a:pt x="4439410" y="0"/>
                </a:lnTo>
                <a:lnTo>
                  <a:pt x="4439410" y="4353232"/>
                </a:lnTo>
                <a:lnTo>
                  <a:pt x="0" y="4353232"/>
                </a:lnTo>
                <a:lnTo>
                  <a:pt x="0" y="0"/>
                </a:lnTo>
                <a:close/>
              </a:path>
            </a:pathLst>
          </a:custGeom>
          <a:blipFill>
            <a:blip r:embed="rId2"/>
            <a:stretch>
              <a:fillRect/>
            </a:stretch>
          </a:blipFill>
        </p:spPr>
        <p:txBody>
          <a:bodyPr/>
          <a:lstStyle/>
          <a:p>
            <a:endParaRPr lang="ja-JP" altLang="en-US"/>
          </a:p>
        </p:txBody>
      </p:sp>
      <p:sp>
        <p:nvSpPr>
          <p:cNvPr id="9" name="TextBox 9"/>
          <p:cNvSpPr txBox="1"/>
          <p:nvPr/>
        </p:nvSpPr>
        <p:spPr>
          <a:xfrm>
            <a:off x="1028699" y="4761281"/>
            <a:ext cx="11594866" cy="461665"/>
          </a:xfrm>
          <a:prstGeom prst="rect">
            <a:avLst/>
          </a:prstGeom>
        </p:spPr>
        <p:txBody>
          <a:bodyPr lIns="0" tIns="0" rIns="0" bIns="0" rtlCol="0" anchor="t">
            <a:spAutoFit/>
          </a:bodyPr>
          <a:lstStyle/>
          <a:p>
            <a:pPr marL="0" lvl="0" indent="0" algn="l">
              <a:lnSpc>
                <a:spcPts val="3557"/>
              </a:lnSpc>
              <a:spcBef>
                <a:spcPct val="0"/>
              </a:spcBef>
            </a:pPr>
            <a:r>
              <a:rPr lang="ja-JP" altLang="en-US" sz="3952" spc="723" dirty="0">
                <a:solidFill>
                  <a:srgbClr val="000000"/>
                </a:solidFill>
                <a:latin typeface="BIZ UDPゴシック" panose="020B0400000000000000" pitchFamily="50" charset="-128"/>
                <a:ea typeface="BIZ UDPゴシック" panose="020B0400000000000000" pitchFamily="50" charset="-128"/>
                <a:cs typeface="Cy Grotesk Key"/>
                <a:sym typeface="Cy Grotesk Key"/>
              </a:rPr>
              <a:t>２</a:t>
            </a:r>
            <a:r>
              <a:rPr lang="en-US" sz="3952" spc="723" dirty="0">
                <a:solidFill>
                  <a:srgbClr val="000000"/>
                </a:solidFill>
                <a:latin typeface="BIZ UDPゴシック" panose="020B0400000000000000" pitchFamily="50" charset="-128"/>
                <a:ea typeface="BIZ UDPゴシック" panose="020B0400000000000000" pitchFamily="50" charset="-128"/>
                <a:cs typeface="Cy Grotesk Key"/>
                <a:sym typeface="Cy Grotesk Key"/>
              </a:rPr>
              <a:t>　</a:t>
            </a:r>
            <a:r>
              <a:rPr lang="en-US" sz="3952" u="none" strike="noStrike" spc="723" dirty="0" err="1">
                <a:solidFill>
                  <a:srgbClr val="000000"/>
                </a:solidFill>
                <a:latin typeface="BIZ UDPゴシック" panose="020B0400000000000000" pitchFamily="50" charset="-128"/>
                <a:ea typeface="BIZ UDPゴシック" panose="020B0400000000000000" pitchFamily="50" charset="-128"/>
                <a:cs typeface="Cy Grotesk Key"/>
                <a:sym typeface="Cy Grotesk Key"/>
              </a:rPr>
              <a:t>平均寿命と健康寿命の関係から</a:t>
            </a:r>
            <a:endParaRPr lang="en-US" sz="3952" u="none" strike="noStrike" spc="723" dirty="0">
              <a:solidFill>
                <a:srgbClr val="000000"/>
              </a:solidFill>
              <a:latin typeface="BIZ UDPゴシック" panose="020B0400000000000000" pitchFamily="50" charset="-128"/>
              <a:ea typeface="BIZ UDPゴシック" panose="020B0400000000000000" pitchFamily="50" charset="-128"/>
              <a:cs typeface="Cy Grotesk Key"/>
              <a:sym typeface="Cy Grotesk Key"/>
            </a:endParaRPr>
          </a:p>
        </p:txBody>
      </p:sp>
      <p:sp>
        <p:nvSpPr>
          <p:cNvPr id="10" name="TextBox 10"/>
          <p:cNvSpPr txBox="1"/>
          <p:nvPr/>
        </p:nvSpPr>
        <p:spPr>
          <a:xfrm>
            <a:off x="1028700" y="516289"/>
            <a:ext cx="10773248" cy="2632451"/>
          </a:xfrm>
          <a:prstGeom prst="rect">
            <a:avLst/>
          </a:prstGeom>
        </p:spPr>
        <p:txBody>
          <a:bodyPr lIns="0" tIns="0" rIns="0" bIns="0" rtlCol="0" anchor="t">
            <a:spAutoFit/>
          </a:bodyPr>
          <a:lstStyle/>
          <a:p>
            <a:pPr marL="0" lvl="0" indent="0" algn="l">
              <a:lnSpc>
                <a:spcPts val="10164"/>
              </a:lnSpc>
            </a:pPr>
            <a:r>
              <a:rPr lang="en-US" sz="10164" u="none" strike="noStrike" dirty="0" err="1">
                <a:solidFill>
                  <a:srgbClr val="000001"/>
                </a:solidFill>
                <a:latin typeface="BIZ UDPゴシック" panose="020B0400000000000000" pitchFamily="50" charset="-128"/>
                <a:ea typeface="BIZ UDPゴシック" panose="020B0400000000000000" pitchFamily="50" charset="-128"/>
                <a:cs typeface="Cy Grotesk Key"/>
                <a:sym typeface="Cy Grotesk Key"/>
              </a:rPr>
              <a:t>なぜ、体力向上が必要なのか</a:t>
            </a:r>
            <a:endParaRPr lang="en-US" sz="10164" u="none" strike="noStrike" dirty="0">
              <a:solidFill>
                <a:srgbClr val="000001"/>
              </a:solidFill>
              <a:latin typeface="BIZ UDPゴシック" panose="020B0400000000000000" pitchFamily="50" charset="-128"/>
              <a:ea typeface="BIZ UDPゴシック" panose="020B0400000000000000" pitchFamily="50" charset="-128"/>
              <a:cs typeface="Cy Grotesk Key"/>
              <a:sym typeface="Cy Grotesk Key"/>
            </a:endParaRPr>
          </a:p>
        </p:txBody>
      </p:sp>
      <p:sp>
        <p:nvSpPr>
          <p:cNvPr id="11" name="TextBox 11"/>
          <p:cNvSpPr txBox="1"/>
          <p:nvPr/>
        </p:nvSpPr>
        <p:spPr>
          <a:xfrm>
            <a:off x="1028699" y="5533681"/>
            <a:ext cx="12268581" cy="461665"/>
          </a:xfrm>
          <a:prstGeom prst="rect">
            <a:avLst/>
          </a:prstGeom>
        </p:spPr>
        <p:txBody>
          <a:bodyPr lIns="0" tIns="0" rIns="0" bIns="0" rtlCol="0" anchor="t">
            <a:spAutoFit/>
          </a:bodyPr>
          <a:lstStyle/>
          <a:p>
            <a:pPr marL="0" lvl="0" indent="0" algn="l">
              <a:lnSpc>
                <a:spcPts val="3557"/>
              </a:lnSpc>
              <a:spcBef>
                <a:spcPct val="0"/>
              </a:spcBef>
            </a:pPr>
            <a:r>
              <a:rPr lang="ja-JP" altLang="en-US" sz="3952" spc="723" dirty="0">
                <a:solidFill>
                  <a:srgbClr val="000000"/>
                </a:solidFill>
                <a:latin typeface="BIZ UDPゴシック" panose="020B0400000000000000" pitchFamily="50" charset="-128"/>
                <a:ea typeface="BIZ UDPゴシック" panose="020B0400000000000000" pitchFamily="50" charset="-128"/>
                <a:cs typeface="Cy Grotesk Key"/>
                <a:sym typeface="Cy Grotesk Key"/>
              </a:rPr>
              <a:t>３</a:t>
            </a:r>
            <a:r>
              <a:rPr lang="en-US" sz="3952" spc="723" dirty="0">
                <a:solidFill>
                  <a:srgbClr val="000000"/>
                </a:solidFill>
                <a:latin typeface="BIZ UDPゴシック" panose="020B0400000000000000" pitchFamily="50" charset="-128"/>
                <a:ea typeface="BIZ UDPゴシック" panose="020B0400000000000000" pitchFamily="50" charset="-128"/>
                <a:cs typeface="Cy Grotesk Key"/>
                <a:sym typeface="Cy Grotesk Key"/>
              </a:rPr>
              <a:t>　</a:t>
            </a:r>
            <a:r>
              <a:rPr lang="en-US" sz="3952" spc="723" dirty="0" err="1">
                <a:solidFill>
                  <a:srgbClr val="000000"/>
                </a:solidFill>
                <a:latin typeface="BIZ UDPゴシック" panose="020B0400000000000000" pitchFamily="50" charset="-128"/>
                <a:ea typeface="BIZ UDPゴシック" panose="020B0400000000000000" pitchFamily="50" charset="-128"/>
                <a:cs typeface="Cy Grotesk Key"/>
                <a:sym typeface="Cy Grotesk Key"/>
              </a:rPr>
              <a:t>子どもの頃からの身体活動との関係から</a:t>
            </a:r>
            <a:endParaRPr lang="en-US" sz="3952" spc="723" dirty="0">
              <a:solidFill>
                <a:srgbClr val="000000"/>
              </a:solidFill>
              <a:latin typeface="BIZ UDPゴシック" panose="020B0400000000000000" pitchFamily="50" charset="-128"/>
              <a:ea typeface="BIZ UDPゴシック" panose="020B0400000000000000" pitchFamily="50" charset="-128"/>
              <a:cs typeface="Cy Grotesk Key"/>
              <a:sym typeface="Cy Grotesk Key"/>
            </a:endParaRPr>
          </a:p>
        </p:txBody>
      </p:sp>
      <p:sp>
        <p:nvSpPr>
          <p:cNvPr id="12" name="TextBox 12"/>
          <p:cNvSpPr txBox="1"/>
          <p:nvPr/>
        </p:nvSpPr>
        <p:spPr>
          <a:xfrm>
            <a:off x="1028700" y="3941303"/>
            <a:ext cx="12268581" cy="461665"/>
          </a:xfrm>
          <a:prstGeom prst="rect">
            <a:avLst/>
          </a:prstGeom>
        </p:spPr>
        <p:txBody>
          <a:bodyPr lIns="0" tIns="0" rIns="0" bIns="0" rtlCol="0" anchor="t">
            <a:spAutoFit/>
          </a:bodyPr>
          <a:lstStyle/>
          <a:p>
            <a:pPr marL="0" lvl="0" indent="0" algn="l">
              <a:lnSpc>
                <a:spcPts val="3557"/>
              </a:lnSpc>
              <a:spcBef>
                <a:spcPct val="0"/>
              </a:spcBef>
            </a:pPr>
            <a:r>
              <a:rPr lang="en-US" sz="3952" spc="723" dirty="0">
                <a:solidFill>
                  <a:srgbClr val="000000"/>
                </a:solidFill>
                <a:latin typeface="BIZ UDPゴシック" panose="020B0400000000000000" pitchFamily="50" charset="-128"/>
                <a:ea typeface="BIZ UDPゴシック" panose="020B0400000000000000" pitchFamily="50" charset="-128"/>
                <a:cs typeface="Cy Grotesk Key"/>
                <a:sym typeface="Cy Grotesk Key"/>
              </a:rPr>
              <a:t>１　</a:t>
            </a:r>
            <a:r>
              <a:rPr lang="en-US" sz="3952" spc="723" dirty="0" err="1">
                <a:solidFill>
                  <a:srgbClr val="000000"/>
                </a:solidFill>
                <a:latin typeface="BIZ UDPゴシック" panose="020B0400000000000000" pitchFamily="50" charset="-128"/>
                <a:ea typeface="BIZ UDPゴシック" panose="020B0400000000000000" pitchFamily="50" charset="-128"/>
                <a:cs typeface="Cy Grotesk Key"/>
                <a:sym typeface="Cy Grotesk Key"/>
              </a:rPr>
              <a:t>国民医療費との関係から</a:t>
            </a:r>
            <a:endParaRPr lang="en-US" sz="3952" spc="723" dirty="0">
              <a:solidFill>
                <a:srgbClr val="000000"/>
              </a:solidFill>
              <a:latin typeface="BIZ UDPゴシック" panose="020B0400000000000000" pitchFamily="50" charset="-128"/>
              <a:ea typeface="BIZ UDPゴシック" panose="020B0400000000000000" pitchFamily="50" charset="-128"/>
              <a:cs typeface="Cy Grotesk Key"/>
              <a:sym typeface="Cy Grotesk Key"/>
            </a:endParaRPr>
          </a:p>
        </p:txBody>
      </p:sp>
      <p:sp>
        <p:nvSpPr>
          <p:cNvPr id="13" name="TextBox 11"/>
          <p:cNvSpPr txBox="1"/>
          <p:nvPr/>
        </p:nvSpPr>
        <p:spPr>
          <a:xfrm>
            <a:off x="1028698" y="6306081"/>
            <a:ext cx="12268581" cy="461665"/>
          </a:xfrm>
          <a:prstGeom prst="rect">
            <a:avLst/>
          </a:prstGeom>
        </p:spPr>
        <p:txBody>
          <a:bodyPr lIns="0" tIns="0" rIns="0" bIns="0" rtlCol="0" anchor="t">
            <a:spAutoFit/>
          </a:bodyPr>
          <a:lstStyle/>
          <a:p>
            <a:pPr marL="0" lvl="0" indent="0" algn="l">
              <a:lnSpc>
                <a:spcPts val="3557"/>
              </a:lnSpc>
              <a:spcBef>
                <a:spcPct val="0"/>
              </a:spcBef>
            </a:pPr>
            <a:r>
              <a:rPr lang="ja-JP" altLang="en-US" sz="3952" spc="723" dirty="0">
                <a:solidFill>
                  <a:srgbClr val="000000"/>
                </a:solidFill>
                <a:latin typeface="BIZ UDPゴシック" panose="020B0400000000000000" pitchFamily="50" charset="-128"/>
                <a:ea typeface="BIZ UDPゴシック" panose="020B0400000000000000" pitchFamily="50" charset="-128"/>
                <a:cs typeface="Cy Grotesk Key"/>
                <a:sym typeface="Cy Grotesk Key"/>
              </a:rPr>
              <a:t>４</a:t>
            </a:r>
            <a:r>
              <a:rPr lang="en-US" sz="3952" spc="723" dirty="0">
                <a:solidFill>
                  <a:srgbClr val="000000"/>
                </a:solidFill>
                <a:latin typeface="BIZ UDPゴシック" panose="020B0400000000000000" pitchFamily="50" charset="-128"/>
                <a:ea typeface="BIZ UDPゴシック" panose="020B0400000000000000" pitchFamily="50" charset="-128"/>
                <a:cs typeface="Cy Grotesk Key"/>
                <a:sym typeface="Cy Grotesk Key"/>
              </a:rPr>
              <a:t>　</a:t>
            </a:r>
            <a:r>
              <a:rPr lang="ja-JP" altLang="en-US" sz="3952" spc="723" dirty="0">
                <a:solidFill>
                  <a:srgbClr val="000000"/>
                </a:solidFill>
                <a:latin typeface="BIZ UDPゴシック" panose="020B0400000000000000" pitchFamily="50" charset="-128"/>
                <a:ea typeface="BIZ UDPゴシック" panose="020B0400000000000000" pitchFamily="50" charset="-128"/>
                <a:cs typeface="Cy Grotesk Key"/>
                <a:sym typeface="Cy Grotesk Key"/>
              </a:rPr>
              <a:t>二中の現状</a:t>
            </a:r>
            <a:endParaRPr lang="en-US" sz="3952" spc="723" dirty="0">
              <a:solidFill>
                <a:srgbClr val="000000"/>
              </a:solidFill>
              <a:latin typeface="BIZ UDPゴシック" panose="020B0400000000000000" pitchFamily="50" charset="-128"/>
              <a:ea typeface="BIZ UDPゴシック" panose="020B0400000000000000" pitchFamily="50" charset="-128"/>
              <a:cs typeface="Cy Grotesk Key"/>
              <a:sym typeface="Cy Grotesk Key"/>
            </a:endParaRPr>
          </a:p>
        </p:txBody>
      </p:sp>
      <p:sp>
        <p:nvSpPr>
          <p:cNvPr id="14" name="TextBox 11"/>
          <p:cNvSpPr txBox="1"/>
          <p:nvPr/>
        </p:nvSpPr>
        <p:spPr>
          <a:xfrm>
            <a:off x="1028697" y="7013933"/>
            <a:ext cx="12268581" cy="461665"/>
          </a:xfrm>
          <a:prstGeom prst="rect">
            <a:avLst/>
          </a:prstGeom>
        </p:spPr>
        <p:txBody>
          <a:bodyPr lIns="0" tIns="0" rIns="0" bIns="0" rtlCol="0" anchor="t">
            <a:spAutoFit/>
          </a:bodyPr>
          <a:lstStyle/>
          <a:p>
            <a:pPr marL="0" lvl="0" indent="0" algn="l">
              <a:lnSpc>
                <a:spcPts val="3557"/>
              </a:lnSpc>
              <a:spcBef>
                <a:spcPct val="0"/>
              </a:spcBef>
            </a:pPr>
            <a:r>
              <a:rPr lang="ja-JP" altLang="en-US" sz="3952" spc="723" dirty="0">
                <a:solidFill>
                  <a:srgbClr val="000000"/>
                </a:solidFill>
                <a:latin typeface="BIZ UDPゴシック" panose="020B0400000000000000" pitchFamily="50" charset="-128"/>
                <a:ea typeface="BIZ UDPゴシック" panose="020B0400000000000000" pitchFamily="50" charset="-128"/>
                <a:cs typeface="Cy Grotesk Key"/>
                <a:sym typeface="Cy Grotesk Key"/>
              </a:rPr>
              <a:t>５　運動のイメージを変えてみない？</a:t>
            </a:r>
            <a:endParaRPr lang="en-US" sz="3952" spc="723" dirty="0">
              <a:solidFill>
                <a:srgbClr val="000000"/>
              </a:solidFill>
              <a:latin typeface="BIZ UDPゴシック" panose="020B0400000000000000" pitchFamily="50" charset="-128"/>
              <a:ea typeface="BIZ UDPゴシック" panose="020B0400000000000000" pitchFamily="50" charset="-128"/>
              <a:cs typeface="Cy Grotesk Key"/>
              <a:sym typeface="Cy Grotesk Key"/>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378803" y="-578370"/>
            <a:ext cx="11583247" cy="8053968"/>
            <a:chOff x="0" y="0"/>
            <a:chExt cx="4515755" cy="3139858"/>
          </a:xfrm>
        </p:grpSpPr>
        <p:sp>
          <p:nvSpPr>
            <p:cNvPr id="3" name="Freeform 3"/>
            <p:cNvSpPr/>
            <p:nvPr/>
          </p:nvSpPr>
          <p:spPr>
            <a:xfrm>
              <a:off x="0" y="0"/>
              <a:ext cx="4515755" cy="3139858"/>
            </a:xfrm>
            <a:custGeom>
              <a:avLst/>
              <a:gdLst/>
              <a:ahLst/>
              <a:cxnLst/>
              <a:rect l="l" t="t" r="r" b="b"/>
              <a:pathLst>
                <a:path w="4515755" h="3139858">
                  <a:moveTo>
                    <a:pt x="54138" y="0"/>
                  </a:moveTo>
                  <a:lnTo>
                    <a:pt x="4461617" y="0"/>
                  </a:lnTo>
                  <a:cubicBezTo>
                    <a:pt x="4491517" y="0"/>
                    <a:pt x="4515755" y="24238"/>
                    <a:pt x="4515755" y="54138"/>
                  </a:cubicBezTo>
                  <a:lnTo>
                    <a:pt x="4515755" y="3085719"/>
                  </a:lnTo>
                  <a:cubicBezTo>
                    <a:pt x="4515755" y="3100078"/>
                    <a:pt x="4510051" y="3113848"/>
                    <a:pt x="4499898" y="3124001"/>
                  </a:cubicBezTo>
                  <a:cubicBezTo>
                    <a:pt x="4489745" y="3134154"/>
                    <a:pt x="4475975" y="3139858"/>
                    <a:pt x="4461617" y="3139858"/>
                  </a:cubicBezTo>
                  <a:lnTo>
                    <a:pt x="54138" y="3139858"/>
                  </a:lnTo>
                  <a:cubicBezTo>
                    <a:pt x="39780" y="3139858"/>
                    <a:pt x="26010" y="3134154"/>
                    <a:pt x="15857" y="3124001"/>
                  </a:cubicBezTo>
                  <a:cubicBezTo>
                    <a:pt x="5704" y="3113848"/>
                    <a:pt x="0" y="3100078"/>
                    <a:pt x="0" y="3085719"/>
                  </a:cubicBezTo>
                  <a:lnTo>
                    <a:pt x="0" y="54138"/>
                  </a:lnTo>
                  <a:cubicBezTo>
                    <a:pt x="0" y="39780"/>
                    <a:pt x="5704" y="26010"/>
                    <a:pt x="15857" y="15857"/>
                  </a:cubicBezTo>
                  <a:cubicBezTo>
                    <a:pt x="26010" y="5704"/>
                    <a:pt x="39780" y="0"/>
                    <a:pt x="54138" y="0"/>
                  </a:cubicBezTo>
                  <a:close/>
                </a:path>
              </a:pathLst>
            </a:custGeom>
            <a:solidFill>
              <a:srgbClr val="02A04A"/>
            </a:solidFill>
          </p:spPr>
          <p:txBody>
            <a:bodyPr/>
            <a:lstStyle/>
            <a:p>
              <a:endParaRPr lang="ja-JP" altLang="en-US"/>
            </a:p>
          </p:txBody>
        </p:sp>
        <p:sp>
          <p:nvSpPr>
            <p:cNvPr id="4" name="TextBox 4"/>
            <p:cNvSpPr txBox="1"/>
            <p:nvPr/>
          </p:nvSpPr>
          <p:spPr>
            <a:xfrm>
              <a:off x="0" y="-19050"/>
              <a:ext cx="4515755" cy="3158908"/>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15378803" y="7475598"/>
            <a:ext cx="2909197" cy="3450539"/>
            <a:chOff x="0" y="0"/>
            <a:chExt cx="670331" cy="795066"/>
          </a:xfrm>
        </p:grpSpPr>
        <p:sp>
          <p:nvSpPr>
            <p:cNvPr id="6" name="Freeform 6"/>
            <p:cNvSpPr/>
            <p:nvPr/>
          </p:nvSpPr>
          <p:spPr>
            <a:xfrm>
              <a:off x="0" y="0"/>
              <a:ext cx="670331" cy="795066"/>
            </a:xfrm>
            <a:custGeom>
              <a:avLst/>
              <a:gdLst/>
              <a:ahLst/>
              <a:cxnLst/>
              <a:rect l="l" t="t" r="r" b="b"/>
              <a:pathLst>
                <a:path w="670331" h="795066">
                  <a:moveTo>
                    <a:pt x="223564" y="19070"/>
                  </a:moveTo>
                  <a:cubicBezTo>
                    <a:pt x="257820" y="7556"/>
                    <a:pt x="297000" y="0"/>
                    <a:pt x="335346" y="0"/>
                  </a:cubicBezTo>
                  <a:cubicBezTo>
                    <a:pt x="373693" y="0"/>
                    <a:pt x="410592" y="6476"/>
                    <a:pt x="444596" y="17990"/>
                  </a:cubicBezTo>
                  <a:cubicBezTo>
                    <a:pt x="445320" y="18350"/>
                    <a:pt x="446043" y="18350"/>
                    <a:pt x="446766" y="18710"/>
                  </a:cubicBezTo>
                  <a:cubicBezTo>
                    <a:pt x="574466" y="64765"/>
                    <a:pt x="668522" y="186379"/>
                    <a:pt x="670331" y="328108"/>
                  </a:cubicBezTo>
                  <a:lnTo>
                    <a:pt x="670331" y="795066"/>
                  </a:lnTo>
                  <a:lnTo>
                    <a:pt x="0" y="795066"/>
                  </a:lnTo>
                  <a:lnTo>
                    <a:pt x="0" y="328455"/>
                  </a:lnTo>
                  <a:cubicBezTo>
                    <a:pt x="1809" y="185660"/>
                    <a:pt x="94418" y="64045"/>
                    <a:pt x="223564" y="19070"/>
                  </a:cubicBezTo>
                  <a:close/>
                </a:path>
              </a:pathLst>
            </a:custGeom>
            <a:solidFill>
              <a:srgbClr val="FFADCF"/>
            </a:solidFill>
          </p:spPr>
          <p:txBody>
            <a:bodyPr/>
            <a:lstStyle/>
            <a:p>
              <a:endParaRPr lang="ja-JP" altLang="en-US"/>
            </a:p>
          </p:txBody>
        </p:sp>
        <p:sp>
          <p:nvSpPr>
            <p:cNvPr id="7" name="TextBox 7"/>
            <p:cNvSpPr txBox="1"/>
            <p:nvPr/>
          </p:nvSpPr>
          <p:spPr>
            <a:xfrm>
              <a:off x="0" y="107950"/>
              <a:ext cx="670331" cy="687116"/>
            </a:xfrm>
            <a:prstGeom prst="rect">
              <a:avLst/>
            </a:prstGeom>
          </p:spPr>
          <p:txBody>
            <a:bodyPr lIns="50800" tIns="50800" rIns="50800" bIns="50800" rtlCol="0" anchor="ctr"/>
            <a:lstStyle/>
            <a:p>
              <a:pPr algn="ctr">
                <a:lnSpc>
                  <a:spcPts val="2160"/>
                </a:lnSpc>
              </a:pPr>
              <a:endParaRPr/>
            </a:p>
          </p:txBody>
        </p:sp>
      </p:grpSp>
      <p:sp>
        <p:nvSpPr>
          <p:cNvPr id="8" name="Freeform 8"/>
          <p:cNvSpPr/>
          <p:nvPr/>
        </p:nvSpPr>
        <p:spPr>
          <a:xfrm>
            <a:off x="10309982" y="0"/>
            <a:ext cx="5068821" cy="4269393"/>
          </a:xfrm>
          <a:custGeom>
            <a:avLst/>
            <a:gdLst/>
            <a:ahLst/>
            <a:cxnLst/>
            <a:rect l="l" t="t" r="r" b="b"/>
            <a:pathLst>
              <a:path w="5068821" h="4269393">
                <a:moveTo>
                  <a:pt x="0" y="0"/>
                </a:moveTo>
                <a:lnTo>
                  <a:pt x="5068821" y="0"/>
                </a:lnTo>
                <a:lnTo>
                  <a:pt x="5068821" y="4269393"/>
                </a:lnTo>
                <a:lnTo>
                  <a:pt x="0" y="4269393"/>
                </a:lnTo>
                <a:lnTo>
                  <a:pt x="0" y="0"/>
                </a:lnTo>
                <a:close/>
              </a:path>
            </a:pathLst>
          </a:custGeom>
          <a:blipFill>
            <a:blip r:embed="rId2"/>
            <a:stretch>
              <a:fillRect/>
            </a:stretch>
          </a:blipFill>
        </p:spPr>
        <p:txBody>
          <a:bodyPr/>
          <a:lstStyle/>
          <a:p>
            <a:endParaRPr lang="ja-JP" altLang="en-US"/>
          </a:p>
        </p:txBody>
      </p:sp>
      <p:sp>
        <p:nvSpPr>
          <p:cNvPr id="9" name="TextBox 9"/>
          <p:cNvSpPr txBox="1"/>
          <p:nvPr/>
        </p:nvSpPr>
        <p:spPr>
          <a:xfrm>
            <a:off x="510458" y="535210"/>
            <a:ext cx="12268581" cy="461665"/>
          </a:xfrm>
          <a:prstGeom prst="rect">
            <a:avLst/>
          </a:prstGeom>
        </p:spPr>
        <p:txBody>
          <a:bodyPr lIns="0" tIns="0" rIns="0" bIns="0" rtlCol="0" anchor="t">
            <a:spAutoFit/>
          </a:bodyPr>
          <a:lstStyle/>
          <a:p>
            <a:pPr marL="0" lvl="0" indent="0" algn="l">
              <a:lnSpc>
                <a:spcPts val="3557"/>
              </a:lnSpc>
              <a:spcBef>
                <a:spcPct val="0"/>
              </a:spcBef>
            </a:pPr>
            <a:r>
              <a:rPr lang="en-US" sz="3952" spc="723" dirty="0">
                <a:solidFill>
                  <a:srgbClr val="000000"/>
                </a:solidFill>
                <a:latin typeface="BIZ UDPゴシック" panose="020B0400000000000000" pitchFamily="50" charset="-128"/>
                <a:ea typeface="BIZ UDPゴシック" panose="020B0400000000000000" pitchFamily="50" charset="-128"/>
                <a:cs typeface="Cy Grotesk Key"/>
                <a:sym typeface="Cy Grotesk Key"/>
              </a:rPr>
              <a:t>１　</a:t>
            </a:r>
            <a:r>
              <a:rPr lang="en-US" sz="3952" spc="723" dirty="0" err="1">
                <a:solidFill>
                  <a:srgbClr val="000000"/>
                </a:solidFill>
                <a:latin typeface="BIZ UDPゴシック" panose="020B0400000000000000" pitchFamily="50" charset="-128"/>
                <a:ea typeface="BIZ UDPゴシック" panose="020B0400000000000000" pitchFamily="50" charset="-128"/>
                <a:cs typeface="Cy Grotesk Key"/>
                <a:sym typeface="Cy Grotesk Key"/>
              </a:rPr>
              <a:t>国民医療費との関係から</a:t>
            </a:r>
            <a:endParaRPr lang="en-US" sz="3952" spc="723" dirty="0">
              <a:solidFill>
                <a:srgbClr val="000000"/>
              </a:solidFill>
              <a:latin typeface="BIZ UDPゴシック" panose="020B0400000000000000" pitchFamily="50" charset="-128"/>
              <a:ea typeface="BIZ UDPゴシック" panose="020B0400000000000000" pitchFamily="50" charset="-128"/>
              <a:cs typeface="Cy Grotesk Key"/>
              <a:sym typeface="Cy Grotesk Key"/>
            </a:endParaRPr>
          </a:p>
        </p:txBody>
      </p:sp>
      <p:sp>
        <p:nvSpPr>
          <p:cNvPr id="10" name="TextBox 10"/>
          <p:cNvSpPr txBox="1"/>
          <p:nvPr/>
        </p:nvSpPr>
        <p:spPr>
          <a:xfrm>
            <a:off x="510458" y="1712726"/>
            <a:ext cx="14470786" cy="2121103"/>
          </a:xfrm>
          <a:prstGeom prst="rect">
            <a:avLst/>
          </a:prstGeom>
        </p:spPr>
        <p:txBody>
          <a:bodyPr lIns="0" tIns="0" rIns="0" bIns="0" rtlCol="0" anchor="t">
            <a:spAutoFit/>
          </a:bodyPr>
          <a:lstStyle/>
          <a:p>
            <a:pPr algn="l">
              <a:lnSpc>
                <a:spcPts val="4384"/>
              </a:lnSpc>
            </a:pPr>
            <a:r>
              <a:rPr lang="en-US" sz="4872" spc="891" dirty="0" err="1">
                <a:solidFill>
                  <a:srgbClr val="000000"/>
                </a:solidFill>
                <a:latin typeface="BIZ UDPゴシック" panose="020B0400000000000000" pitchFamily="50" charset="-128"/>
                <a:ea typeface="BIZ UDPゴシック" panose="020B0400000000000000" pitchFamily="50" charset="-128"/>
                <a:cs typeface="Cy Grotesk Key"/>
                <a:sym typeface="Cy Grotesk Key"/>
              </a:rPr>
              <a:t>現在の国民医療費</a:t>
            </a:r>
            <a:endParaRPr lang="en-US" sz="4872" spc="891" dirty="0">
              <a:solidFill>
                <a:srgbClr val="000000"/>
              </a:solidFill>
              <a:latin typeface="BIZ UDPゴシック" panose="020B0400000000000000" pitchFamily="50" charset="-128"/>
              <a:ea typeface="BIZ UDPゴシック" panose="020B0400000000000000" pitchFamily="50" charset="-128"/>
              <a:cs typeface="Cy Grotesk Key"/>
              <a:sym typeface="Cy Grotesk Key"/>
            </a:endParaRPr>
          </a:p>
          <a:p>
            <a:pPr algn="l">
              <a:lnSpc>
                <a:spcPts val="4384"/>
              </a:lnSpc>
            </a:pPr>
            <a:endParaRPr lang="en-US" sz="4872" spc="891" dirty="0">
              <a:solidFill>
                <a:srgbClr val="000000"/>
              </a:solidFill>
              <a:latin typeface="BIZ UDPゴシック" panose="020B0400000000000000" pitchFamily="50" charset="-128"/>
              <a:ea typeface="BIZ UDPゴシック" panose="020B0400000000000000" pitchFamily="50" charset="-128"/>
              <a:cs typeface="Cy Grotesk Key"/>
              <a:sym typeface="Cy Grotesk Key"/>
            </a:endParaRPr>
          </a:p>
          <a:p>
            <a:pPr marL="0" lvl="0" indent="0" algn="l">
              <a:lnSpc>
                <a:spcPts val="7174"/>
              </a:lnSpc>
              <a:spcBef>
                <a:spcPct val="0"/>
              </a:spcBef>
            </a:pPr>
            <a:r>
              <a:rPr lang="en-US" sz="7971" spc="1458" dirty="0">
                <a:solidFill>
                  <a:srgbClr val="F40B0B"/>
                </a:solidFill>
                <a:latin typeface="BIZ UDPゴシック" panose="020B0400000000000000" pitchFamily="50" charset="-128"/>
                <a:ea typeface="BIZ UDPゴシック" panose="020B0400000000000000" pitchFamily="50" charset="-128"/>
                <a:cs typeface="Cy Grotesk Key"/>
                <a:sym typeface="Cy Grotesk Key"/>
              </a:rPr>
              <a:t>42兆9,665億円</a:t>
            </a:r>
          </a:p>
        </p:txBody>
      </p:sp>
      <p:sp>
        <p:nvSpPr>
          <p:cNvPr id="11" name="TextBox 11"/>
          <p:cNvSpPr txBox="1"/>
          <p:nvPr/>
        </p:nvSpPr>
        <p:spPr>
          <a:xfrm>
            <a:off x="510458" y="4804603"/>
            <a:ext cx="13901043" cy="1499329"/>
          </a:xfrm>
          <a:prstGeom prst="rect">
            <a:avLst/>
          </a:prstGeom>
        </p:spPr>
        <p:txBody>
          <a:bodyPr lIns="0" tIns="0" rIns="0" bIns="0" rtlCol="0" anchor="t">
            <a:spAutoFit/>
          </a:bodyPr>
          <a:lstStyle/>
          <a:p>
            <a:pPr algn="l">
              <a:lnSpc>
                <a:spcPts val="3557"/>
              </a:lnSpc>
            </a:pPr>
            <a:r>
              <a:rPr lang="en-US" sz="3952" spc="723" dirty="0">
                <a:solidFill>
                  <a:srgbClr val="000000"/>
                </a:solidFill>
                <a:latin typeface="BIZ UDPゴシック" panose="020B0400000000000000" pitchFamily="50" charset="-128"/>
                <a:ea typeface="BIZ UDPゴシック" panose="020B0400000000000000" pitchFamily="50" charset="-128"/>
                <a:cs typeface="Cy Grotesk Key"/>
                <a:sym typeface="Cy Grotesk Key"/>
              </a:rPr>
              <a:t>65歳以上の割合</a:t>
            </a:r>
          </a:p>
          <a:p>
            <a:pPr algn="l">
              <a:lnSpc>
                <a:spcPts val="3557"/>
              </a:lnSpc>
            </a:pPr>
            <a:endParaRPr lang="en-US" sz="3952" spc="723" dirty="0">
              <a:solidFill>
                <a:srgbClr val="000000"/>
              </a:solidFill>
              <a:latin typeface="BIZ UDPゴシック" panose="020B0400000000000000" pitchFamily="50" charset="-128"/>
              <a:ea typeface="BIZ UDPゴシック" panose="020B0400000000000000" pitchFamily="50" charset="-128"/>
              <a:cs typeface="Cy Grotesk Key"/>
              <a:sym typeface="Cy Grotesk Key"/>
            </a:endParaRPr>
          </a:p>
          <a:p>
            <a:pPr marL="0" lvl="0" indent="0" algn="l">
              <a:lnSpc>
                <a:spcPts val="4277"/>
              </a:lnSpc>
              <a:spcBef>
                <a:spcPct val="0"/>
              </a:spcBef>
            </a:pPr>
            <a:r>
              <a:rPr lang="en-US" sz="4752" spc="869" dirty="0">
                <a:solidFill>
                  <a:srgbClr val="000000"/>
                </a:solidFill>
                <a:latin typeface="BIZ UDPゴシック" panose="020B0400000000000000" pitchFamily="50" charset="-128"/>
                <a:ea typeface="BIZ UDPゴシック" panose="020B0400000000000000" pitchFamily="50" charset="-128"/>
                <a:cs typeface="Cy Grotesk Key"/>
                <a:sym typeface="Cy Grotesk Key"/>
              </a:rPr>
              <a:t>29％（2023年）⇒</a:t>
            </a:r>
            <a:r>
              <a:rPr lang="en-US" sz="4752" spc="869" dirty="0">
                <a:solidFill>
                  <a:srgbClr val="F40B0B"/>
                </a:solidFill>
                <a:latin typeface="BIZ UDPゴシック" panose="020B0400000000000000" pitchFamily="50" charset="-128"/>
                <a:ea typeface="BIZ UDPゴシック" panose="020B0400000000000000" pitchFamily="50" charset="-128"/>
                <a:cs typeface="Cy Grotesk Key"/>
                <a:sym typeface="Cy Grotesk Key"/>
              </a:rPr>
              <a:t>40％（2060年）</a:t>
            </a:r>
          </a:p>
        </p:txBody>
      </p:sp>
      <p:sp>
        <p:nvSpPr>
          <p:cNvPr id="12" name="TextBox 12"/>
          <p:cNvSpPr txBox="1"/>
          <p:nvPr/>
        </p:nvSpPr>
        <p:spPr>
          <a:xfrm>
            <a:off x="304800" y="6958210"/>
            <a:ext cx="16748842" cy="500137"/>
          </a:xfrm>
          <a:prstGeom prst="rect">
            <a:avLst/>
          </a:prstGeom>
        </p:spPr>
        <p:txBody>
          <a:bodyPr lIns="0" tIns="0" rIns="0" bIns="0" rtlCol="0" anchor="t">
            <a:spAutoFit/>
          </a:bodyPr>
          <a:lstStyle/>
          <a:p>
            <a:pPr marL="0" lvl="0" indent="0" algn="l">
              <a:lnSpc>
                <a:spcPts val="3917"/>
              </a:lnSpc>
              <a:spcBef>
                <a:spcPct val="0"/>
              </a:spcBef>
            </a:pPr>
            <a:r>
              <a:rPr lang="en-US" sz="4352" spc="796" dirty="0" err="1">
                <a:solidFill>
                  <a:srgbClr val="000000"/>
                </a:solidFill>
                <a:latin typeface="BIZ UDPゴシック" panose="020B0400000000000000" pitchFamily="50" charset="-128"/>
                <a:ea typeface="BIZ UDPゴシック" panose="020B0400000000000000" pitchFamily="50" charset="-128"/>
                <a:cs typeface="Cy Grotesk Key"/>
                <a:sym typeface="Cy Grotesk Key"/>
              </a:rPr>
              <a:t>医療費を税金でまかないきれなくなっていく</a:t>
            </a:r>
            <a:r>
              <a:rPr lang="en-US" sz="4352" spc="796" dirty="0">
                <a:solidFill>
                  <a:srgbClr val="000000"/>
                </a:solidFill>
                <a:latin typeface="BIZ UDPゴシック" panose="020B0400000000000000" pitchFamily="50" charset="-128"/>
                <a:ea typeface="BIZ UDPゴシック" panose="020B0400000000000000" pitchFamily="50" charset="-128"/>
                <a:cs typeface="Cy Grotesk Key"/>
                <a:sym typeface="Cy Grotesk Key"/>
              </a:rPr>
              <a:t>・・・</a:t>
            </a:r>
          </a:p>
        </p:txBody>
      </p:sp>
      <p:sp>
        <p:nvSpPr>
          <p:cNvPr id="13" name="TextBox 12"/>
          <p:cNvSpPr txBox="1"/>
          <p:nvPr/>
        </p:nvSpPr>
        <p:spPr>
          <a:xfrm>
            <a:off x="304800" y="7926844"/>
            <a:ext cx="16748842" cy="500137"/>
          </a:xfrm>
          <a:prstGeom prst="rect">
            <a:avLst/>
          </a:prstGeom>
        </p:spPr>
        <p:txBody>
          <a:bodyPr lIns="0" tIns="0" rIns="0" bIns="0" rtlCol="0" anchor="t">
            <a:spAutoFit/>
          </a:bodyPr>
          <a:lstStyle/>
          <a:p>
            <a:pPr marL="0" lvl="0" indent="0" algn="l">
              <a:lnSpc>
                <a:spcPts val="3917"/>
              </a:lnSpc>
              <a:spcBef>
                <a:spcPct val="0"/>
              </a:spcBef>
            </a:pPr>
            <a:r>
              <a:rPr lang="ja-JP" altLang="en-US" sz="4352" spc="796" dirty="0">
                <a:solidFill>
                  <a:srgbClr val="000000"/>
                </a:solidFill>
                <a:latin typeface="BIZ UDPゴシック" panose="020B0400000000000000" pitchFamily="50" charset="-128"/>
                <a:ea typeface="BIZ UDPゴシック" panose="020B0400000000000000" pitchFamily="50" charset="-128"/>
                <a:cs typeface="Cy Grotesk Key"/>
                <a:sym typeface="Cy Grotesk Key"/>
              </a:rPr>
              <a:t>⇒　自分の健康は自分で守っていく時代</a:t>
            </a:r>
            <a:endParaRPr lang="en-US" sz="4352" spc="796" dirty="0">
              <a:solidFill>
                <a:srgbClr val="000000"/>
              </a:solidFill>
              <a:latin typeface="BIZ UDPゴシック" panose="020B0400000000000000" pitchFamily="50" charset="-128"/>
              <a:ea typeface="BIZ UDPゴシック" panose="020B0400000000000000" pitchFamily="50" charset="-128"/>
              <a:cs typeface="Cy Grotesk Key"/>
              <a:sym typeface="Cy Grotesk Key"/>
            </a:endParaRPr>
          </a:p>
        </p:txBody>
      </p:sp>
      <p:sp>
        <p:nvSpPr>
          <p:cNvPr id="14" name="角丸四角形 13"/>
          <p:cNvSpPr/>
          <p:nvPr/>
        </p:nvSpPr>
        <p:spPr>
          <a:xfrm>
            <a:off x="1219200" y="7632042"/>
            <a:ext cx="10668000" cy="90141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378803" y="-578370"/>
            <a:ext cx="11583247" cy="8053968"/>
            <a:chOff x="0" y="0"/>
            <a:chExt cx="4515755" cy="3139858"/>
          </a:xfrm>
        </p:grpSpPr>
        <p:sp>
          <p:nvSpPr>
            <p:cNvPr id="3" name="Freeform 3"/>
            <p:cNvSpPr/>
            <p:nvPr/>
          </p:nvSpPr>
          <p:spPr>
            <a:xfrm>
              <a:off x="0" y="0"/>
              <a:ext cx="4515755" cy="3139858"/>
            </a:xfrm>
            <a:custGeom>
              <a:avLst/>
              <a:gdLst/>
              <a:ahLst/>
              <a:cxnLst/>
              <a:rect l="l" t="t" r="r" b="b"/>
              <a:pathLst>
                <a:path w="4515755" h="3139858">
                  <a:moveTo>
                    <a:pt x="54138" y="0"/>
                  </a:moveTo>
                  <a:lnTo>
                    <a:pt x="4461617" y="0"/>
                  </a:lnTo>
                  <a:cubicBezTo>
                    <a:pt x="4491517" y="0"/>
                    <a:pt x="4515755" y="24238"/>
                    <a:pt x="4515755" y="54138"/>
                  </a:cubicBezTo>
                  <a:lnTo>
                    <a:pt x="4515755" y="3085719"/>
                  </a:lnTo>
                  <a:cubicBezTo>
                    <a:pt x="4515755" y="3100078"/>
                    <a:pt x="4510051" y="3113848"/>
                    <a:pt x="4499898" y="3124001"/>
                  </a:cubicBezTo>
                  <a:cubicBezTo>
                    <a:pt x="4489745" y="3134154"/>
                    <a:pt x="4475975" y="3139858"/>
                    <a:pt x="4461617" y="3139858"/>
                  </a:cubicBezTo>
                  <a:lnTo>
                    <a:pt x="54138" y="3139858"/>
                  </a:lnTo>
                  <a:cubicBezTo>
                    <a:pt x="39780" y="3139858"/>
                    <a:pt x="26010" y="3134154"/>
                    <a:pt x="15857" y="3124001"/>
                  </a:cubicBezTo>
                  <a:cubicBezTo>
                    <a:pt x="5704" y="3113848"/>
                    <a:pt x="0" y="3100078"/>
                    <a:pt x="0" y="3085719"/>
                  </a:cubicBezTo>
                  <a:lnTo>
                    <a:pt x="0" y="54138"/>
                  </a:lnTo>
                  <a:cubicBezTo>
                    <a:pt x="0" y="39780"/>
                    <a:pt x="5704" y="26010"/>
                    <a:pt x="15857" y="15857"/>
                  </a:cubicBezTo>
                  <a:cubicBezTo>
                    <a:pt x="26010" y="5704"/>
                    <a:pt x="39780" y="0"/>
                    <a:pt x="54138" y="0"/>
                  </a:cubicBezTo>
                  <a:close/>
                </a:path>
              </a:pathLst>
            </a:custGeom>
            <a:solidFill>
              <a:srgbClr val="02A04A"/>
            </a:solidFill>
          </p:spPr>
          <p:txBody>
            <a:bodyPr/>
            <a:lstStyle/>
            <a:p>
              <a:endParaRPr lang="ja-JP" altLang="en-US"/>
            </a:p>
          </p:txBody>
        </p:sp>
        <p:sp>
          <p:nvSpPr>
            <p:cNvPr id="4" name="TextBox 4"/>
            <p:cNvSpPr txBox="1"/>
            <p:nvPr/>
          </p:nvSpPr>
          <p:spPr>
            <a:xfrm>
              <a:off x="0" y="-19050"/>
              <a:ext cx="4515755" cy="3158908"/>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15378803" y="7475598"/>
            <a:ext cx="2909197" cy="3450539"/>
            <a:chOff x="0" y="0"/>
            <a:chExt cx="670331" cy="795066"/>
          </a:xfrm>
        </p:grpSpPr>
        <p:sp>
          <p:nvSpPr>
            <p:cNvPr id="6" name="Freeform 6"/>
            <p:cNvSpPr/>
            <p:nvPr/>
          </p:nvSpPr>
          <p:spPr>
            <a:xfrm>
              <a:off x="0" y="0"/>
              <a:ext cx="670331" cy="795066"/>
            </a:xfrm>
            <a:custGeom>
              <a:avLst/>
              <a:gdLst/>
              <a:ahLst/>
              <a:cxnLst/>
              <a:rect l="l" t="t" r="r" b="b"/>
              <a:pathLst>
                <a:path w="670331" h="795066">
                  <a:moveTo>
                    <a:pt x="223564" y="19070"/>
                  </a:moveTo>
                  <a:cubicBezTo>
                    <a:pt x="257820" y="7556"/>
                    <a:pt x="297000" y="0"/>
                    <a:pt x="335346" y="0"/>
                  </a:cubicBezTo>
                  <a:cubicBezTo>
                    <a:pt x="373693" y="0"/>
                    <a:pt x="410592" y="6476"/>
                    <a:pt x="444596" y="17990"/>
                  </a:cubicBezTo>
                  <a:cubicBezTo>
                    <a:pt x="445320" y="18350"/>
                    <a:pt x="446043" y="18350"/>
                    <a:pt x="446766" y="18710"/>
                  </a:cubicBezTo>
                  <a:cubicBezTo>
                    <a:pt x="574466" y="64765"/>
                    <a:pt x="668522" y="186379"/>
                    <a:pt x="670331" y="328108"/>
                  </a:cubicBezTo>
                  <a:lnTo>
                    <a:pt x="670331" y="795066"/>
                  </a:lnTo>
                  <a:lnTo>
                    <a:pt x="0" y="795066"/>
                  </a:lnTo>
                  <a:lnTo>
                    <a:pt x="0" y="328455"/>
                  </a:lnTo>
                  <a:cubicBezTo>
                    <a:pt x="1809" y="185660"/>
                    <a:pt x="94418" y="64045"/>
                    <a:pt x="223564" y="19070"/>
                  </a:cubicBezTo>
                  <a:close/>
                </a:path>
              </a:pathLst>
            </a:custGeom>
            <a:solidFill>
              <a:srgbClr val="FFADCF"/>
            </a:solidFill>
          </p:spPr>
          <p:txBody>
            <a:bodyPr/>
            <a:lstStyle/>
            <a:p>
              <a:endParaRPr lang="ja-JP" altLang="en-US"/>
            </a:p>
          </p:txBody>
        </p:sp>
        <p:sp>
          <p:nvSpPr>
            <p:cNvPr id="7" name="TextBox 7"/>
            <p:cNvSpPr txBox="1"/>
            <p:nvPr/>
          </p:nvSpPr>
          <p:spPr>
            <a:xfrm>
              <a:off x="0" y="107950"/>
              <a:ext cx="670331" cy="687116"/>
            </a:xfrm>
            <a:prstGeom prst="rect">
              <a:avLst/>
            </a:prstGeom>
          </p:spPr>
          <p:txBody>
            <a:bodyPr lIns="50800" tIns="50800" rIns="50800" bIns="50800" rtlCol="0" anchor="ctr"/>
            <a:lstStyle/>
            <a:p>
              <a:pPr algn="ctr">
                <a:lnSpc>
                  <a:spcPts val="2160"/>
                </a:lnSpc>
              </a:pPr>
              <a:endParaRPr/>
            </a:p>
          </p:txBody>
        </p:sp>
      </p:grpSp>
      <p:grpSp>
        <p:nvGrpSpPr>
          <p:cNvPr id="8" name="Group 8"/>
          <p:cNvGrpSpPr/>
          <p:nvPr/>
        </p:nvGrpSpPr>
        <p:grpSpPr>
          <a:xfrm>
            <a:off x="6108792" y="1409322"/>
            <a:ext cx="9270011" cy="8722205"/>
            <a:chOff x="0" y="0"/>
            <a:chExt cx="1255493" cy="1181300"/>
          </a:xfrm>
        </p:grpSpPr>
        <p:sp>
          <p:nvSpPr>
            <p:cNvPr id="9" name="Freeform 9"/>
            <p:cNvSpPr/>
            <p:nvPr/>
          </p:nvSpPr>
          <p:spPr>
            <a:xfrm>
              <a:off x="0" y="0"/>
              <a:ext cx="1255493" cy="1181300"/>
            </a:xfrm>
            <a:custGeom>
              <a:avLst/>
              <a:gdLst/>
              <a:ahLst/>
              <a:cxnLst/>
              <a:rect l="l" t="t" r="r" b="b"/>
              <a:pathLst>
                <a:path w="1255493" h="1181300">
                  <a:moveTo>
                    <a:pt x="0" y="0"/>
                  </a:moveTo>
                  <a:lnTo>
                    <a:pt x="1255493" y="0"/>
                  </a:lnTo>
                  <a:lnTo>
                    <a:pt x="1255493" y="1181300"/>
                  </a:lnTo>
                  <a:lnTo>
                    <a:pt x="0" y="1181300"/>
                  </a:lnTo>
                  <a:close/>
                </a:path>
              </a:pathLst>
            </a:custGeom>
            <a:blipFill>
              <a:blip r:embed="rId2"/>
              <a:stretch>
                <a:fillRect l="-722" r="-722"/>
              </a:stretch>
            </a:blipFill>
          </p:spPr>
          <p:txBody>
            <a:bodyPr/>
            <a:lstStyle/>
            <a:p>
              <a:endParaRPr lang="ja-JP" altLang="en-US"/>
            </a:p>
          </p:txBody>
        </p:sp>
      </p:grpSp>
      <p:grpSp>
        <p:nvGrpSpPr>
          <p:cNvPr id="10" name="Group 10"/>
          <p:cNvGrpSpPr/>
          <p:nvPr/>
        </p:nvGrpSpPr>
        <p:grpSpPr>
          <a:xfrm>
            <a:off x="11158391" y="1470307"/>
            <a:ext cx="2554902" cy="2554902"/>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42875" cap="sq">
              <a:solidFill>
                <a:srgbClr val="F40B0B"/>
              </a:solidFill>
              <a:prstDash val="solid"/>
              <a:miter/>
            </a:ln>
          </p:spPr>
          <p:txBody>
            <a:bodyPr/>
            <a:lstStyle/>
            <a:p>
              <a:endParaRPr lang="ja-JP" altLang="en-US"/>
            </a:p>
          </p:txBody>
        </p:sp>
        <p:sp>
          <p:nvSpPr>
            <p:cNvPr id="12" name="TextBox 12"/>
            <p:cNvSpPr txBox="1"/>
            <p:nvPr/>
          </p:nvSpPr>
          <p:spPr>
            <a:xfrm>
              <a:off x="76200" y="57150"/>
              <a:ext cx="660400" cy="679450"/>
            </a:xfrm>
            <a:prstGeom prst="rect">
              <a:avLst/>
            </a:prstGeom>
          </p:spPr>
          <p:txBody>
            <a:bodyPr lIns="50800" tIns="50800" rIns="50800" bIns="50800" rtlCol="0" anchor="ctr"/>
            <a:lstStyle/>
            <a:p>
              <a:pPr algn="ctr">
                <a:lnSpc>
                  <a:spcPts val="2160"/>
                </a:lnSpc>
              </a:pPr>
              <a:endParaRPr/>
            </a:p>
          </p:txBody>
        </p:sp>
      </p:grpSp>
      <p:sp>
        <p:nvSpPr>
          <p:cNvPr id="13" name="TextBox 13"/>
          <p:cNvSpPr txBox="1"/>
          <p:nvPr/>
        </p:nvSpPr>
        <p:spPr>
          <a:xfrm>
            <a:off x="484546" y="3448614"/>
            <a:ext cx="6108792" cy="1282402"/>
          </a:xfrm>
          <a:prstGeom prst="rect">
            <a:avLst/>
          </a:prstGeom>
        </p:spPr>
        <p:txBody>
          <a:bodyPr lIns="0" tIns="0" rIns="0" bIns="0" rtlCol="0" anchor="t">
            <a:spAutoFit/>
          </a:bodyPr>
          <a:lstStyle/>
          <a:p>
            <a:pPr marL="0" lvl="0" indent="0" algn="l">
              <a:lnSpc>
                <a:spcPts val="1417"/>
              </a:lnSpc>
            </a:pPr>
            <a:endParaRPr dirty="0"/>
          </a:p>
          <a:p>
            <a:pPr marL="0" lvl="0" indent="0" algn="l">
              <a:lnSpc>
                <a:spcPts val="4320"/>
              </a:lnSpc>
            </a:pPr>
            <a:r>
              <a:rPr lang="en-US" sz="3600" u="none" strike="noStrike" dirty="0" err="1">
                <a:solidFill>
                  <a:srgbClr val="000000"/>
                </a:solidFill>
                <a:latin typeface="BIZ UDPゴシック" panose="020B0400000000000000" pitchFamily="50" charset="-128"/>
                <a:ea typeface="BIZ UDPゴシック" panose="020B0400000000000000" pitchFamily="50" charset="-128"/>
                <a:cs typeface="TT Firs Neue"/>
                <a:sym typeface="TT Firs Neue"/>
              </a:rPr>
              <a:t>健康寿命</a:t>
            </a:r>
            <a:endParaRPr lang="en-US" sz="3600" u="none" strike="noStrike" dirty="0">
              <a:solidFill>
                <a:srgbClr val="000000"/>
              </a:solidFill>
              <a:latin typeface="BIZ UDPゴシック" panose="020B0400000000000000" pitchFamily="50" charset="-128"/>
              <a:ea typeface="BIZ UDPゴシック" panose="020B0400000000000000" pitchFamily="50" charset="-128"/>
              <a:cs typeface="TT Firs Neue"/>
              <a:sym typeface="TT Firs Neue"/>
            </a:endParaRPr>
          </a:p>
          <a:p>
            <a:pPr marL="0" lvl="0" indent="0" algn="l">
              <a:lnSpc>
                <a:spcPts val="4320"/>
              </a:lnSpc>
            </a:pPr>
            <a:r>
              <a:rPr lang="en-US" sz="3600" u="none" strike="noStrike" dirty="0" err="1">
                <a:solidFill>
                  <a:srgbClr val="000000"/>
                </a:solidFill>
                <a:latin typeface="BIZ UDPゴシック" panose="020B0400000000000000" pitchFamily="50" charset="-128"/>
                <a:ea typeface="BIZ UDPゴシック" panose="020B0400000000000000" pitchFamily="50" charset="-128"/>
                <a:cs typeface="TT Firs Neue"/>
                <a:sym typeface="TT Firs Neue"/>
              </a:rPr>
              <a:t>元気に自立して過ごせる期間</a:t>
            </a:r>
            <a:endParaRPr lang="en-US" sz="3600" u="none" strike="noStrike" dirty="0">
              <a:solidFill>
                <a:srgbClr val="000000"/>
              </a:solidFill>
              <a:latin typeface="BIZ UDPゴシック" panose="020B0400000000000000" pitchFamily="50" charset="-128"/>
              <a:ea typeface="BIZ UDPゴシック" panose="020B0400000000000000" pitchFamily="50" charset="-128"/>
              <a:cs typeface="TT Firs Neue"/>
              <a:sym typeface="TT Firs Neue"/>
            </a:endParaRPr>
          </a:p>
        </p:txBody>
      </p:sp>
      <p:grpSp>
        <p:nvGrpSpPr>
          <p:cNvPr id="14" name="Group 14"/>
          <p:cNvGrpSpPr/>
          <p:nvPr/>
        </p:nvGrpSpPr>
        <p:grpSpPr>
          <a:xfrm>
            <a:off x="11932681" y="4680334"/>
            <a:ext cx="2554902" cy="2554902"/>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42875" cap="sq">
              <a:solidFill>
                <a:srgbClr val="F40B0B"/>
              </a:solidFill>
              <a:prstDash val="solid"/>
              <a:miter/>
            </a:ln>
          </p:spPr>
          <p:txBody>
            <a:bodyPr/>
            <a:lstStyle/>
            <a:p>
              <a:endParaRPr lang="ja-JP" altLang="en-US"/>
            </a:p>
          </p:txBody>
        </p:sp>
        <p:sp>
          <p:nvSpPr>
            <p:cNvPr id="16" name="TextBox 16"/>
            <p:cNvSpPr txBox="1"/>
            <p:nvPr/>
          </p:nvSpPr>
          <p:spPr>
            <a:xfrm>
              <a:off x="76200" y="57150"/>
              <a:ext cx="660400" cy="679450"/>
            </a:xfrm>
            <a:prstGeom prst="rect">
              <a:avLst/>
            </a:prstGeom>
          </p:spPr>
          <p:txBody>
            <a:bodyPr lIns="50800" tIns="50800" rIns="50800" bIns="50800" rtlCol="0" anchor="ctr"/>
            <a:lstStyle/>
            <a:p>
              <a:pPr algn="ctr">
                <a:lnSpc>
                  <a:spcPts val="2160"/>
                </a:lnSpc>
              </a:pPr>
              <a:endParaRPr/>
            </a:p>
          </p:txBody>
        </p:sp>
      </p:grpSp>
      <p:sp>
        <p:nvSpPr>
          <p:cNvPr id="17" name="AutoShape 17"/>
          <p:cNvSpPr/>
          <p:nvPr/>
        </p:nvSpPr>
        <p:spPr>
          <a:xfrm flipV="1">
            <a:off x="4251558" y="3448614"/>
            <a:ext cx="7217779" cy="3034950"/>
          </a:xfrm>
          <a:prstGeom prst="line">
            <a:avLst/>
          </a:prstGeom>
          <a:ln w="66675" cap="flat">
            <a:solidFill>
              <a:srgbClr val="F40B0B"/>
            </a:solidFill>
            <a:prstDash val="solid"/>
            <a:headEnd type="none" w="sm" len="sm"/>
            <a:tailEnd type="none" w="sm" len="sm"/>
          </a:ln>
        </p:spPr>
        <p:txBody>
          <a:bodyPr/>
          <a:lstStyle/>
          <a:p>
            <a:endParaRPr lang="ja-JP" altLang="en-US"/>
          </a:p>
        </p:txBody>
      </p:sp>
      <p:grpSp>
        <p:nvGrpSpPr>
          <p:cNvPr id="18" name="Group 18"/>
          <p:cNvGrpSpPr/>
          <p:nvPr/>
        </p:nvGrpSpPr>
        <p:grpSpPr>
          <a:xfrm>
            <a:off x="0" y="6502614"/>
            <a:ext cx="6593338" cy="2698254"/>
            <a:chOff x="0" y="0"/>
            <a:chExt cx="1736517" cy="710651"/>
          </a:xfrm>
        </p:grpSpPr>
        <p:sp>
          <p:nvSpPr>
            <p:cNvPr id="19" name="Freeform 19"/>
            <p:cNvSpPr/>
            <p:nvPr/>
          </p:nvSpPr>
          <p:spPr>
            <a:xfrm>
              <a:off x="0" y="0"/>
              <a:ext cx="1736517" cy="710651"/>
            </a:xfrm>
            <a:custGeom>
              <a:avLst/>
              <a:gdLst/>
              <a:ahLst/>
              <a:cxnLst/>
              <a:rect l="l" t="t" r="r" b="b"/>
              <a:pathLst>
                <a:path w="1736517" h="710651">
                  <a:moveTo>
                    <a:pt x="59884" y="0"/>
                  </a:moveTo>
                  <a:lnTo>
                    <a:pt x="1676633" y="0"/>
                  </a:lnTo>
                  <a:cubicBezTo>
                    <a:pt x="1709706" y="0"/>
                    <a:pt x="1736517" y="26811"/>
                    <a:pt x="1736517" y="59884"/>
                  </a:cubicBezTo>
                  <a:lnTo>
                    <a:pt x="1736517" y="650767"/>
                  </a:lnTo>
                  <a:cubicBezTo>
                    <a:pt x="1736517" y="683840"/>
                    <a:pt x="1709706" y="710651"/>
                    <a:pt x="1676633" y="710651"/>
                  </a:cubicBezTo>
                  <a:lnTo>
                    <a:pt x="59884" y="710651"/>
                  </a:lnTo>
                  <a:cubicBezTo>
                    <a:pt x="26811" y="710651"/>
                    <a:pt x="0" y="683840"/>
                    <a:pt x="0" y="650767"/>
                  </a:cubicBezTo>
                  <a:lnTo>
                    <a:pt x="0" y="59884"/>
                  </a:lnTo>
                  <a:cubicBezTo>
                    <a:pt x="0" y="26811"/>
                    <a:pt x="26811" y="0"/>
                    <a:pt x="59884" y="0"/>
                  </a:cubicBezTo>
                  <a:close/>
                </a:path>
              </a:pathLst>
            </a:custGeom>
            <a:solidFill>
              <a:srgbClr val="000000">
                <a:alpha val="0"/>
              </a:srgbClr>
            </a:solidFill>
            <a:ln w="104775" cap="rnd">
              <a:solidFill>
                <a:srgbClr val="F40B0B"/>
              </a:solidFill>
              <a:prstDash val="solid"/>
              <a:round/>
            </a:ln>
          </p:spPr>
          <p:txBody>
            <a:bodyPr/>
            <a:lstStyle/>
            <a:p>
              <a:endParaRPr lang="ja-JP" altLang="en-US"/>
            </a:p>
          </p:txBody>
        </p:sp>
        <p:sp>
          <p:nvSpPr>
            <p:cNvPr id="20" name="TextBox 20"/>
            <p:cNvSpPr txBox="1"/>
            <p:nvPr/>
          </p:nvSpPr>
          <p:spPr>
            <a:xfrm>
              <a:off x="0" y="-19050"/>
              <a:ext cx="1736517" cy="729701"/>
            </a:xfrm>
            <a:prstGeom prst="rect">
              <a:avLst/>
            </a:prstGeom>
          </p:spPr>
          <p:txBody>
            <a:bodyPr lIns="50800" tIns="50800" rIns="50800" bIns="50800" rtlCol="0" anchor="ctr"/>
            <a:lstStyle/>
            <a:p>
              <a:pPr algn="ctr">
                <a:lnSpc>
                  <a:spcPts val="2160"/>
                </a:lnSpc>
              </a:pPr>
              <a:endParaRPr/>
            </a:p>
          </p:txBody>
        </p:sp>
      </p:grpSp>
      <p:sp>
        <p:nvSpPr>
          <p:cNvPr id="21" name="TextBox 21"/>
          <p:cNvSpPr txBox="1"/>
          <p:nvPr/>
        </p:nvSpPr>
        <p:spPr>
          <a:xfrm>
            <a:off x="1028700" y="535210"/>
            <a:ext cx="11594866" cy="461665"/>
          </a:xfrm>
          <a:prstGeom prst="rect">
            <a:avLst/>
          </a:prstGeom>
        </p:spPr>
        <p:txBody>
          <a:bodyPr lIns="0" tIns="0" rIns="0" bIns="0" rtlCol="0" anchor="t">
            <a:spAutoFit/>
          </a:bodyPr>
          <a:lstStyle/>
          <a:p>
            <a:pPr marL="0" lvl="0" indent="0" algn="l">
              <a:lnSpc>
                <a:spcPts val="3557"/>
              </a:lnSpc>
              <a:spcBef>
                <a:spcPct val="0"/>
              </a:spcBef>
            </a:pPr>
            <a:r>
              <a:rPr lang="en-US" sz="3952" spc="723" dirty="0">
                <a:solidFill>
                  <a:srgbClr val="000000"/>
                </a:solidFill>
                <a:latin typeface="BIZ UDPゴシック" panose="020B0400000000000000" pitchFamily="50" charset="-128"/>
                <a:ea typeface="BIZ UDPゴシック" panose="020B0400000000000000" pitchFamily="50" charset="-128"/>
                <a:cs typeface="Cy Grotesk Key"/>
                <a:sym typeface="Cy Grotesk Key"/>
              </a:rPr>
              <a:t>２　</a:t>
            </a:r>
            <a:r>
              <a:rPr lang="en-US" sz="3952" u="none" strike="noStrike" spc="723" dirty="0" err="1">
                <a:solidFill>
                  <a:srgbClr val="000000"/>
                </a:solidFill>
                <a:latin typeface="BIZ UDPゴシック" panose="020B0400000000000000" pitchFamily="50" charset="-128"/>
                <a:ea typeface="BIZ UDPゴシック" panose="020B0400000000000000" pitchFamily="50" charset="-128"/>
                <a:cs typeface="Cy Grotesk Key"/>
                <a:sym typeface="Cy Grotesk Key"/>
              </a:rPr>
              <a:t>平均寿命と健康寿命の関係から</a:t>
            </a:r>
            <a:endParaRPr lang="en-US" sz="3952" u="none" strike="noStrike" spc="723" dirty="0">
              <a:solidFill>
                <a:srgbClr val="000000"/>
              </a:solidFill>
              <a:latin typeface="BIZ UDPゴシック" panose="020B0400000000000000" pitchFamily="50" charset="-128"/>
              <a:ea typeface="BIZ UDPゴシック" panose="020B0400000000000000" pitchFamily="50" charset="-128"/>
              <a:cs typeface="Cy Grotesk Key"/>
              <a:sym typeface="Cy Grotesk Key"/>
            </a:endParaRPr>
          </a:p>
        </p:txBody>
      </p:sp>
      <p:sp>
        <p:nvSpPr>
          <p:cNvPr id="22" name="TextBox 22"/>
          <p:cNvSpPr txBox="1"/>
          <p:nvPr/>
        </p:nvSpPr>
        <p:spPr>
          <a:xfrm>
            <a:off x="484546" y="2204833"/>
            <a:ext cx="5013195" cy="1102866"/>
          </a:xfrm>
          <a:prstGeom prst="rect">
            <a:avLst/>
          </a:prstGeom>
        </p:spPr>
        <p:txBody>
          <a:bodyPr lIns="0" tIns="0" rIns="0" bIns="0" rtlCol="0" anchor="t">
            <a:spAutoFit/>
          </a:bodyPr>
          <a:lstStyle/>
          <a:p>
            <a:pPr marL="0" lvl="0" indent="0" algn="l">
              <a:lnSpc>
                <a:spcPts val="4320"/>
              </a:lnSpc>
            </a:pPr>
            <a:r>
              <a:rPr lang="en-US" sz="3600" u="none" strike="noStrike" dirty="0" err="1">
                <a:solidFill>
                  <a:srgbClr val="000000"/>
                </a:solidFill>
                <a:latin typeface="BIZ UDPゴシック" panose="020B0400000000000000" pitchFamily="50" charset="-128"/>
                <a:ea typeface="BIZ UDPゴシック" panose="020B0400000000000000" pitchFamily="50" charset="-128"/>
                <a:cs typeface="TT Firs Neue"/>
                <a:sym typeface="TT Firs Neue"/>
              </a:rPr>
              <a:t>平均寿命</a:t>
            </a:r>
            <a:endParaRPr lang="en-US" sz="3600" u="none" strike="noStrike" dirty="0">
              <a:solidFill>
                <a:srgbClr val="000000"/>
              </a:solidFill>
              <a:latin typeface="BIZ UDPゴシック" panose="020B0400000000000000" pitchFamily="50" charset="-128"/>
              <a:ea typeface="BIZ UDPゴシック" panose="020B0400000000000000" pitchFamily="50" charset="-128"/>
              <a:cs typeface="TT Firs Neue"/>
              <a:sym typeface="TT Firs Neue"/>
            </a:endParaRPr>
          </a:p>
          <a:p>
            <a:pPr marL="0" lvl="0" indent="0" algn="l">
              <a:lnSpc>
                <a:spcPts val="4320"/>
              </a:lnSpc>
            </a:pPr>
            <a:r>
              <a:rPr lang="en-US" sz="3600" u="none" strike="noStrike" dirty="0">
                <a:solidFill>
                  <a:srgbClr val="000000"/>
                </a:solidFill>
                <a:latin typeface="BIZ UDPゴシック" panose="020B0400000000000000" pitchFamily="50" charset="-128"/>
                <a:ea typeface="BIZ UDPゴシック" panose="020B0400000000000000" pitchFamily="50" charset="-128"/>
                <a:cs typeface="TT Firs Neue"/>
                <a:sym typeface="TT Firs Neue"/>
              </a:rPr>
              <a:t>０歳における平均余命</a:t>
            </a:r>
          </a:p>
        </p:txBody>
      </p:sp>
      <p:sp>
        <p:nvSpPr>
          <p:cNvPr id="23" name="TextBox 23"/>
          <p:cNvSpPr txBox="1"/>
          <p:nvPr/>
        </p:nvSpPr>
        <p:spPr>
          <a:xfrm>
            <a:off x="225425" y="6846948"/>
            <a:ext cx="6108792" cy="2205732"/>
          </a:xfrm>
          <a:prstGeom prst="rect">
            <a:avLst/>
          </a:prstGeom>
        </p:spPr>
        <p:txBody>
          <a:bodyPr lIns="0" tIns="0" rIns="0" bIns="0" rtlCol="0" anchor="t">
            <a:spAutoFit/>
          </a:bodyPr>
          <a:lstStyle/>
          <a:p>
            <a:pPr algn="l">
              <a:lnSpc>
                <a:spcPts val="4320"/>
              </a:lnSpc>
            </a:pPr>
            <a:r>
              <a:rPr lang="en-US" sz="3600" dirty="0" err="1">
                <a:solidFill>
                  <a:srgbClr val="F40B0B"/>
                </a:solidFill>
                <a:latin typeface="BIZ UDPゴシック" panose="020B0400000000000000" pitchFamily="50" charset="-128"/>
                <a:ea typeface="BIZ UDPゴシック" panose="020B0400000000000000" pitchFamily="50" charset="-128"/>
                <a:cs typeface="TT Firs Neue"/>
                <a:sym typeface="TT Firs Neue"/>
              </a:rPr>
              <a:t>日常生活に制限のある期間をいかに減らすことができるかがカギ</a:t>
            </a:r>
            <a:r>
              <a:rPr lang="en-US" sz="3600" dirty="0">
                <a:solidFill>
                  <a:srgbClr val="F40B0B"/>
                </a:solidFill>
                <a:latin typeface="BIZ UDPゴシック" panose="020B0400000000000000" pitchFamily="50" charset="-128"/>
                <a:ea typeface="BIZ UDPゴシック" panose="020B0400000000000000" pitchFamily="50" charset="-128"/>
                <a:cs typeface="TT Firs Neue"/>
                <a:sym typeface="TT Firs Neue"/>
              </a:rPr>
              <a:t>！</a:t>
            </a:r>
          </a:p>
          <a:p>
            <a:pPr marL="0" lvl="0" indent="0" algn="l">
              <a:lnSpc>
                <a:spcPts val="4320"/>
              </a:lnSpc>
            </a:pPr>
            <a:r>
              <a:rPr lang="en-US" sz="3600" dirty="0" err="1">
                <a:solidFill>
                  <a:srgbClr val="F40B0B"/>
                </a:solidFill>
                <a:latin typeface="BIZ UDPゴシック" panose="020B0400000000000000" pitchFamily="50" charset="-128"/>
                <a:ea typeface="BIZ UDPゴシック" panose="020B0400000000000000" pitchFamily="50" charset="-128"/>
                <a:cs typeface="TT Firs Neue"/>
                <a:sym typeface="TT Firs Neue"/>
              </a:rPr>
              <a:t>そのためには体力は必須</a:t>
            </a:r>
            <a:r>
              <a:rPr lang="en-US" sz="3600" dirty="0">
                <a:solidFill>
                  <a:srgbClr val="F40B0B"/>
                </a:solidFill>
                <a:latin typeface="BIZ UDPゴシック" panose="020B0400000000000000" pitchFamily="50" charset="-128"/>
                <a:ea typeface="BIZ UDPゴシック" panose="020B0400000000000000" pitchFamily="50" charset="-128"/>
                <a:cs typeface="TT Firs Neue"/>
                <a:sym typeface="TT Firs Neue"/>
              </a:rPr>
              <a:t>！</a:t>
            </a:r>
          </a:p>
        </p:txBody>
      </p:sp>
      <p:sp>
        <p:nvSpPr>
          <p:cNvPr id="24" name="AutoShape 24"/>
          <p:cNvSpPr/>
          <p:nvPr/>
        </p:nvSpPr>
        <p:spPr>
          <a:xfrm flipV="1">
            <a:off x="4251558" y="5143500"/>
            <a:ext cx="8184285" cy="1359114"/>
          </a:xfrm>
          <a:prstGeom prst="line">
            <a:avLst/>
          </a:prstGeom>
          <a:ln w="66675" cap="flat">
            <a:solidFill>
              <a:srgbClr val="F40B0B"/>
            </a:solidFill>
            <a:prstDash val="solid"/>
            <a:headEnd type="none" w="sm" len="sm"/>
            <a:tailEnd type="none" w="sm" len="sm"/>
          </a:ln>
        </p:spPr>
        <p:txBody>
          <a:bodyP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472</TotalTime>
  <Words>395</Words>
  <Application>Microsoft Office PowerPoint</Application>
  <PresentationFormat>ユーザー設定</PresentationFormat>
  <Paragraphs>114</Paragraphs>
  <Slides>13</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13</vt:i4>
      </vt:variant>
    </vt:vector>
  </HeadingPairs>
  <TitlesOfParts>
    <vt:vector size="22" baseType="lpstr">
      <vt:lpstr>游ゴシック</vt:lpstr>
      <vt:lpstr>Arial</vt:lpstr>
      <vt:lpstr>Calibri</vt:lpstr>
      <vt:lpstr>游ゴシック</vt:lpstr>
      <vt:lpstr>Cy Grotesk Key</vt:lpstr>
      <vt:lpstr>ＭＳ Ｐゴシック</vt:lpstr>
      <vt:lpstr>BIZ UDPゴシック</vt:lpstr>
      <vt:lpstr>TT Firs Neue</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【第１講 体力向上に関する現状と課題（スポーツ庁政策課教科調査官 塩見英樹）】 - プレゼンテーション</dc:title>
  <dc:creator>KOCL0912</dc:creator>
  <cp:lastModifiedBy>KOCL0903</cp:lastModifiedBy>
  <cp:revision>38</cp:revision>
  <cp:lastPrinted>2025-07-08T06:29:59Z</cp:lastPrinted>
  <dcterms:created xsi:type="dcterms:W3CDTF">2006-08-16T00:00:00Z</dcterms:created>
  <dcterms:modified xsi:type="dcterms:W3CDTF">2025-09-05T09:12:24Z</dcterms:modified>
  <dc:identifier>DAGahwWF65M</dc:identifier>
</cp:coreProperties>
</file>