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nva Sans Bold" charset="1" panose="020B0803030501040103"/>
      <p:regular r:id="rId16"/>
    </p:embeddedFont>
    <p:embeddedFont>
      <p:font typeface="Canva Sans" charset="1" panose="020B0503030501040103"/>
      <p:regular r:id="rId17"/>
    </p:embeddedFont>
    <p:embeddedFont>
      <p:font typeface="Rosario" charset="1" panose="020005030400000200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39" Target="../media/image38.png" Type="http://schemas.openxmlformats.org/officeDocument/2006/relationships/image"/><Relationship Id="rId4" Target="../media/image3.sv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43" Target="../media/image42.png" Type="http://schemas.openxmlformats.org/officeDocument/2006/relationships/image"/><Relationship Id="rId44" Target="../media/image4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9.svg" Type="http://schemas.openxmlformats.org/officeDocument/2006/relationships/image"/><Relationship Id="rId11" Target="../media/image200.png" Type="http://schemas.openxmlformats.org/officeDocument/2006/relationships/image"/><Relationship Id="rId12" Target="../media/image201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202.png" Type="http://schemas.openxmlformats.org/officeDocument/2006/relationships/image"/><Relationship Id="rId16" Target="../media/image203.svg" Type="http://schemas.openxmlformats.org/officeDocument/2006/relationships/image"/><Relationship Id="rId17" Target="../media/image204.png" Type="http://schemas.openxmlformats.org/officeDocument/2006/relationships/image"/><Relationship Id="rId18" Target="../media/image205.svg" Type="http://schemas.openxmlformats.org/officeDocument/2006/relationships/image"/><Relationship Id="rId19" Target="../media/image206.png" Type="http://schemas.openxmlformats.org/officeDocument/2006/relationships/image"/><Relationship Id="rId2" Target="../media/image1.jpeg" Type="http://schemas.openxmlformats.org/officeDocument/2006/relationships/image"/><Relationship Id="rId20" Target="../media/image207.svg" Type="http://schemas.openxmlformats.org/officeDocument/2006/relationships/image"/><Relationship Id="rId21" Target="../media/image208.png" Type="http://schemas.openxmlformats.org/officeDocument/2006/relationships/image"/><Relationship Id="rId22" Target="../media/image209.svg" Type="http://schemas.openxmlformats.org/officeDocument/2006/relationships/image"/><Relationship Id="rId23" Target="../media/image210.png" Type="http://schemas.openxmlformats.org/officeDocument/2006/relationships/image"/><Relationship Id="rId24" Target="../media/image211.svg" Type="http://schemas.openxmlformats.org/officeDocument/2006/relationships/image"/><Relationship Id="rId25" Target="../media/image212.png" Type="http://schemas.openxmlformats.org/officeDocument/2006/relationships/image"/><Relationship Id="rId26" Target="../media/image213.svg" Type="http://schemas.openxmlformats.org/officeDocument/2006/relationships/image"/><Relationship Id="rId3" Target="../media/image192.png" Type="http://schemas.openxmlformats.org/officeDocument/2006/relationships/image"/><Relationship Id="rId4" Target="../media/image193.svg" Type="http://schemas.openxmlformats.org/officeDocument/2006/relationships/image"/><Relationship Id="rId5" Target="../media/image194.png" Type="http://schemas.openxmlformats.org/officeDocument/2006/relationships/image"/><Relationship Id="rId6" Target="../media/image195.svg" Type="http://schemas.openxmlformats.org/officeDocument/2006/relationships/image"/><Relationship Id="rId7" Target="../media/image196.png" Type="http://schemas.openxmlformats.org/officeDocument/2006/relationships/image"/><Relationship Id="rId8" Target="../media/image197.svg" Type="http://schemas.openxmlformats.org/officeDocument/2006/relationships/image"/><Relationship Id="rId9" Target="../media/image19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54.png" Type="http://schemas.openxmlformats.org/officeDocument/2006/relationships/image"/><Relationship Id="rId14" Target="../media/image55.svg" Type="http://schemas.openxmlformats.org/officeDocument/2006/relationships/image"/><Relationship Id="rId15" Target="../media/image56.png" Type="http://schemas.openxmlformats.org/officeDocument/2006/relationships/image"/><Relationship Id="rId16" Target="../media/image57.svg" Type="http://schemas.openxmlformats.org/officeDocument/2006/relationships/image"/><Relationship Id="rId17" Target="../media/image58.png" Type="http://schemas.openxmlformats.org/officeDocument/2006/relationships/image"/><Relationship Id="rId18" Target="../media/image59.svg" Type="http://schemas.openxmlformats.org/officeDocument/2006/relationships/image"/><Relationship Id="rId19" Target="../media/image42.png" Type="http://schemas.openxmlformats.org/officeDocument/2006/relationships/image"/><Relationship Id="rId2" Target="../media/image1.jpeg" Type="http://schemas.openxmlformats.org/officeDocument/2006/relationships/image"/><Relationship Id="rId20" Target="../media/image43.svg" Type="http://schemas.openxmlformats.org/officeDocument/2006/relationships/image"/><Relationship Id="rId21" Target="../media/image60.png" Type="http://schemas.openxmlformats.org/officeDocument/2006/relationships/image"/><Relationship Id="rId22" Target="../media/image61.svg" Type="http://schemas.openxmlformats.org/officeDocument/2006/relationships/image"/><Relationship Id="rId23" Target="../media/image62.png" Type="http://schemas.openxmlformats.org/officeDocument/2006/relationships/image"/><Relationship Id="rId24" Target="../media/image63.svg" Type="http://schemas.openxmlformats.org/officeDocument/2006/relationships/image"/><Relationship Id="rId25" Target="../media/image64.png" Type="http://schemas.openxmlformats.org/officeDocument/2006/relationships/image"/><Relationship Id="rId26" Target="../media/image65.svg" Type="http://schemas.openxmlformats.org/officeDocument/2006/relationships/image"/><Relationship Id="rId27" Target="../media/image66.png" Type="http://schemas.openxmlformats.org/officeDocument/2006/relationships/image"/><Relationship Id="rId28" Target="../media/image67.svg" Type="http://schemas.openxmlformats.org/officeDocument/2006/relationships/image"/><Relationship Id="rId29" Target="../media/image68.png" Type="http://schemas.openxmlformats.org/officeDocument/2006/relationships/image"/><Relationship Id="rId3" Target="../media/image44.png" Type="http://schemas.openxmlformats.org/officeDocument/2006/relationships/image"/><Relationship Id="rId30" Target="../media/image69.svg" Type="http://schemas.openxmlformats.org/officeDocument/2006/relationships/image"/><Relationship Id="rId31" Target="../media/image70.png" Type="http://schemas.openxmlformats.org/officeDocument/2006/relationships/image"/><Relationship Id="rId32" Target="../media/image71.sv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9.svg" Type="http://schemas.openxmlformats.org/officeDocument/2006/relationships/image"/><Relationship Id="rId11" Target="../media/image80.png" Type="http://schemas.openxmlformats.org/officeDocument/2006/relationships/image"/><Relationship Id="rId12" Target="../media/image81.svg" Type="http://schemas.openxmlformats.org/officeDocument/2006/relationships/image"/><Relationship Id="rId13" Target="../media/image82.png" Type="http://schemas.openxmlformats.org/officeDocument/2006/relationships/image"/><Relationship Id="rId14" Target="../media/image83.svg" Type="http://schemas.openxmlformats.org/officeDocument/2006/relationships/image"/><Relationship Id="rId15" Target="../media/image84.png" Type="http://schemas.openxmlformats.org/officeDocument/2006/relationships/image"/><Relationship Id="rId16" Target="../media/image85.svg" Type="http://schemas.openxmlformats.org/officeDocument/2006/relationships/image"/><Relationship Id="rId17" Target="../media/image86.png" Type="http://schemas.openxmlformats.org/officeDocument/2006/relationships/image"/><Relationship Id="rId18" Target="../media/image87.svg" Type="http://schemas.openxmlformats.org/officeDocument/2006/relationships/image"/><Relationship Id="rId19" Target="../media/image42.png" Type="http://schemas.openxmlformats.org/officeDocument/2006/relationships/image"/><Relationship Id="rId2" Target="../media/image1.jpeg" Type="http://schemas.openxmlformats.org/officeDocument/2006/relationships/image"/><Relationship Id="rId20" Target="../media/image43.svg" Type="http://schemas.openxmlformats.org/officeDocument/2006/relationships/image"/><Relationship Id="rId21" Target="../media/image88.png" Type="http://schemas.openxmlformats.org/officeDocument/2006/relationships/image"/><Relationship Id="rId22" Target="../media/image89.svg" Type="http://schemas.openxmlformats.org/officeDocument/2006/relationships/image"/><Relationship Id="rId23" Target="../media/image8.png" Type="http://schemas.openxmlformats.org/officeDocument/2006/relationships/image"/><Relationship Id="rId24" Target="../media/image9.svg" Type="http://schemas.openxmlformats.org/officeDocument/2006/relationships/image"/><Relationship Id="rId3" Target="../media/image72.png" Type="http://schemas.openxmlformats.org/officeDocument/2006/relationships/image"/><Relationship Id="rId4" Target="../media/image73.svg" Type="http://schemas.openxmlformats.org/officeDocument/2006/relationships/image"/><Relationship Id="rId5" Target="../media/image74.png" Type="http://schemas.openxmlformats.org/officeDocument/2006/relationships/image"/><Relationship Id="rId6" Target="../media/image75.svg" Type="http://schemas.openxmlformats.org/officeDocument/2006/relationships/image"/><Relationship Id="rId7" Target="../media/image76.png" Type="http://schemas.openxmlformats.org/officeDocument/2006/relationships/image"/><Relationship Id="rId8" Target="../media/image77.svg" Type="http://schemas.openxmlformats.org/officeDocument/2006/relationships/image"/><Relationship Id="rId9" Target="../media/image7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7.svg" Type="http://schemas.openxmlformats.org/officeDocument/2006/relationships/image"/><Relationship Id="rId11" Target="../media/image98.png" Type="http://schemas.openxmlformats.org/officeDocument/2006/relationships/image"/><Relationship Id="rId12" Target="../media/image99.svg" Type="http://schemas.openxmlformats.org/officeDocument/2006/relationships/image"/><Relationship Id="rId13" Target="../media/image100.png" Type="http://schemas.openxmlformats.org/officeDocument/2006/relationships/image"/><Relationship Id="rId14" Target="../media/image101.svg" Type="http://schemas.openxmlformats.org/officeDocument/2006/relationships/image"/><Relationship Id="rId15" Target="../media/image102.png" Type="http://schemas.openxmlformats.org/officeDocument/2006/relationships/image"/><Relationship Id="rId16" Target="../media/image103.svg" Type="http://schemas.openxmlformats.org/officeDocument/2006/relationships/image"/><Relationship Id="rId17" Target="../media/image104.png" Type="http://schemas.openxmlformats.org/officeDocument/2006/relationships/image"/><Relationship Id="rId18" Target="../media/image105.svg" Type="http://schemas.openxmlformats.org/officeDocument/2006/relationships/image"/><Relationship Id="rId19" Target="../media/image106.png" Type="http://schemas.openxmlformats.org/officeDocument/2006/relationships/image"/><Relationship Id="rId2" Target="../media/image1.jpeg" Type="http://schemas.openxmlformats.org/officeDocument/2006/relationships/image"/><Relationship Id="rId20" Target="../media/image107.svg" Type="http://schemas.openxmlformats.org/officeDocument/2006/relationships/image"/><Relationship Id="rId21" Target="../media/image42.png" Type="http://schemas.openxmlformats.org/officeDocument/2006/relationships/image"/><Relationship Id="rId22" Target="../media/image43.svg" Type="http://schemas.openxmlformats.org/officeDocument/2006/relationships/image"/><Relationship Id="rId3" Target="../media/image90.png" Type="http://schemas.openxmlformats.org/officeDocument/2006/relationships/image"/><Relationship Id="rId4" Target="../media/image91.svg" Type="http://schemas.openxmlformats.org/officeDocument/2006/relationships/image"/><Relationship Id="rId5" Target="../media/image92.png" Type="http://schemas.openxmlformats.org/officeDocument/2006/relationships/image"/><Relationship Id="rId6" Target="../media/image93.svg" Type="http://schemas.openxmlformats.org/officeDocument/2006/relationships/image"/><Relationship Id="rId7" Target="../media/image94.png" Type="http://schemas.openxmlformats.org/officeDocument/2006/relationships/image"/><Relationship Id="rId8" Target="../media/image95.svg" Type="http://schemas.openxmlformats.org/officeDocument/2006/relationships/image"/><Relationship Id="rId9" Target="../media/image9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5.svg" Type="http://schemas.openxmlformats.org/officeDocument/2006/relationships/image"/><Relationship Id="rId11" Target="../media/image116.png" Type="http://schemas.openxmlformats.org/officeDocument/2006/relationships/image"/><Relationship Id="rId12" Target="../media/image117.svg" Type="http://schemas.openxmlformats.org/officeDocument/2006/relationships/image"/><Relationship Id="rId13" Target="../media/image118.png" Type="http://schemas.openxmlformats.org/officeDocument/2006/relationships/image"/><Relationship Id="rId14" Target="../media/image119.svg" Type="http://schemas.openxmlformats.org/officeDocument/2006/relationships/image"/><Relationship Id="rId15" Target="../media/image120.png" Type="http://schemas.openxmlformats.org/officeDocument/2006/relationships/image"/><Relationship Id="rId16" Target="../media/image121.svg" Type="http://schemas.openxmlformats.org/officeDocument/2006/relationships/image"/><Relationship Id="rId17" Target="../media/image122.png" Type="http://schemas.openxmlformats.org/officeDocument/2006/relationships/image"/><Relationship Id="rId18" Target="../media/image123.svg" Type="http://schemas.openxmlformats.org/officeDocument/2006/relationships/image"/><Relationship Id="rId19" Target="../media/image42.png" Type="http://schemas.openxmlformats.org/officeDocument/2006/relationships/image"/><Relationship Id="rId2" Target="../media/image1.jpeg" Type="http://schemas.openxmlformats.org/officeDocument/2006/relationships/image"/><Relationship Id="rId20" Target="../media/image43.svg" Type="http://schemas.openxmlformats.org/officeDocument/2006/relationships/image"/><Relationship Id="rId21" Target="../media/image60.png" Type="http://schemas.openxmlformats.org/officeDocument/2006/relationships/image"/><Relationship Id="rId22" Target="../media/image61.svg" Type="http://schemas.openxmlformats.org/officeDocument/2006/relationships/image"/><Relationship Id="rId23" Target="../media/image62.png" Type="http://schemas.openxmlformats.org/officeDocument/2006/relationships/image"/><Relationship Id="rId24" Target="../media/image63.svg" Type="http://schemas.openxmlformats.org/officeDocument/2006/relationships/image"/><Relationship Id="rId25" Target="../media/image64.png" Type="http://schemas.openxmlformats.org/officeDocument/2006/relationships/image"/><Relationship Id="rId26" Target="../media/image65.svg" Type="http://schemas.openxmlformats.org/officeDocument/2006/relationships/image"/><Relationship Id="rId27" Target="../media/image66.png" Type="http://schemas.openxmlformats.org/officeDocument/2006/relationships/image"/><Relationship Id="rId28" Target="../media/image67.svg" Type="http://schemas.openxmlformats.org/officeDocument/2006/relationships/image"/><Relationship Id="rId3" Target="../media/image108.png" Type="http://schemas.openxmlformats.org/officeDocument/2006/relationships/image"/><Relationship Id="rId4" Target="../media/image109.svg" Type="http://schemas.openxmlformats.org/officeDocument/2006/relationships/image"/><Relationship Id="rId5" Target="../media/image110.png" Type="http://schemas.openxmlformats.org/officeDocument/2006/relationships/image"/><Relationship Id="rId6" Target="../media/image111.svg" Type="http://schemas.openxmlformats.org/officeDocument/2006/relationships/image"/><Relationship Id="rId7" Target="../media/image112.png" Type="http://schemas.openxmlformats.org/officeDocument/2006/relationships/image"/><Relationship Id="rId8" Target="../media/image113.svg" Type="http://schemas.openxmlformats.org/officeDocument/2006/relationships/image"/><Relationship Id="rId9" Target="../media/image1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2.png" Type="http://schemas.openxmlformats.org/officeDocument/2006/relationships/image"/><Relationship Id="rId11" Target="../media/image133.svg" Type="http://schemas.openxmlformats.org/officeDocument/2006/relationships/image"/><Relationship Id="rId12" Target="../media/image134.png" Type="http://schemas.openxmlformats.org/officeDocument/2006/relationships/image"/><Relationship Id="rId13" Target="../media/image135.svg" Type="http://schemas.openxmlformats.org/officeDocument/2006/relationships/image"/><Relationship Id="rId14" Target="../media/image136.png" Type="http://schemas.openxmlformats.org/officeDocument/2006/relationships/image"/><Relationship Id="rId15" Target="../media/image137.svg" Type="http://schemas.openxmlformats.org/officeDocument/2006/relationships/image"/><Relationship Id="rId16" Target="../media/image138.png" Type="http://schemas.openxmlformats.org/officeDocument/2006/relationships/image"/><Relationship Id="rId17" Target="../media/image139.svg" Type="http://schemas.openxmlformats.org/officeDocument/2006/relationships/image"/><Relationship Id="rId18" Target="../media/image140.png" Type="http://schemas.openxmlformats.org/officeDocument/2006/relationships/image"/><Relationship Id="rId19" Target="../media/image141.svg" Type="http://schemas.openxmlformats.org/officeDocument/2006/relationships/image"/><Relationship Id="rId2" Target="../media/image124.png" Type="http://schemas.openxmlformats.org/officeDocument/2006/relationships/image"/><Relationship Id="rId20" Target="../media/image142.png" Type="http://schemas.openxmlformats.org/officeDocument/2006/relationships/image"/><Relationship Id="rId21" Target="../media/image143.svg" Type="http://schemas.openxmlformats.org/officeDocument/2006/relationships/image"/><Relationship Id="rId22" Target="../media/image42.png" Type="http://schemas.openxmlformats.org/officeDocument/2006/relationships/image"/><Relationship Id="rId23" Target="../media/image43.svg" Type="http://schemas.openxmlformats.org/officeDocument/2006/relationships/image"/><Relationship Id="rId24" Target="../media/image144.png" Type="http://schemas.openxmlformats.org/officeDocument/2006/relationships/image"/><Relationship Id="rId25" Target="../media/image145.svg" Type="http://schemas.openxmlformats.org/officeDocument/2006/relationships/image"/><Relationship Id="rId26" Target="../media/image146.png" Type="http://schemas.openxmlformats.org/officeDocument/2006/relationships/image"/><Relationship Id="rId27" Target="../media/image147.svg" Type="http://schemas.openxmlformats.org/officeDocument/2006/relationships/image"/><Relationship Id="rId28" Target="../media/image148.png" Type="http://schemas.openxmlformats.org/officeDocument/2006/relationships/image"/><Relationship Id="rId29" Target="../media/image149.svg" Type="http://schemas.openxmlformats.org/officeDocument/2006/relationships/image"/><Relationship Id="rId3" Target="../media/image125.svg" Type="http://schemas.openxmlformats.org/officeDocument/2006/relationships/image"/><Relationship Id="rId4" Target="../media/image126.png" Type="http://schemas.openxmlformats.org/officeDocument/2006/relationships/image"/><Relationship Id="rId5" Target="../media/image127.svg" Type="http://schemas.openxmlformats.org/officeDocument/2006/relationships/image"/><Relationship Id="rId6" Target="../media/image128.png" Type="http://schemas.openxmlformats.org/officeDocument/2006/relationships/image"/><Relationship Id="rId7" Target="../media/image129.svg" Type="http://schemas.openxmlformats.org/officeDocument/2006/relationships/image"/><Relationship Id="rId8" Target="../media/image130.png" Type="http://schemas.openxmlformats.org/officeDocument/2006/relationships/image"/><Relationship Id="rId9" Target="../media/image13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7.svg" Type="http://schemas.openxmlformats.org/officeDocument/2006/relationships/image"/><Relationship Id="rId11" Target="../media/image158.png" Type="http://schemas.openxmlformats.org/officeDocument/2006/relationships/image"/><Relationship Id="rId12" Target="../media/image159.svg" Type="http://schemas.openxmlformats.org/officeDocument/2006/relationships/image"/><Relationship Id="rId13" Target="../media/image160.png" Type="http://schemas.openxmlformats.org/officeDocument/2006/relationships/image"/><Relationship Id="rId14" Target="../media/image161.svg" Type="http://schemas.openxmlformats.org/officeDocument/2006/relationships/image"/><Relationship Id="rId15" Target="../media/image162.png" Type="http://schemas.openxmlformats.org/officeDocument/2006/relationships/image"/><Relationship Id="rId16" Target="../media/image163.svg" Type="http://schemas.openxmlformats.org/officeDocument/2006/relationships/image"/><Relationship Id="rId17" Target="../media/image8.png" Type="http://schemas.openxmlformats.org/officeDocument/2006/relationships/image"/><Relationship Id="rId18" Target="../media/image9.svg" Type="http://schemas.openxmlformats.org/officeDocument/2006/relationships/image"/><Relationship Id="rId19" Target="../media/image42.png" Type="http://schemas.openxmlformats.org/officeDocument/2006/relationships/image"/><Relationship Id="rId2" Target="../media/image1.jpeg" Type="http://schemas.openxmlformats.org/officeDocument/2006/relationships/image"/><Relationship Id="rId20" Target="../media/image43.svg" Type="http://schemas.openxmlformats.org/officeDocument/2006/relationships/image"/><Relationship Id="rId21" Target="../media/image60.png" Type="http://schemas.openxmlformats.org/officeDocument/2006/relationships/image"/><Relationship Id="rId22" Target="../media/image61.svg" Type="http://schemas.openxmlformats.org/officeDocument/2006/relationships/image"/><Relationship Id="rId23" Target="../media/image62.png" Type="http://schemas.openxmlformats.org/officeDocument/2006/relationships/image"/><Relationship Id="rId24" Target="../media/image63.svg" Type="http://schemas.openxmlformats.org/officeDocument/2006/relationships/image"/><Relationship Id="rId25" Target="../media/image64.png" Type="http://schemas.openxmlformats.org/officeDocument/2006/relationships/image"/><Relationship Id="rId26" Target="../media/image65.svg" Type="http://schemas.openxmlformats.org/officeDocument/2006/relationships/image"/><Relationship Id="rId27" Target="../media/image66.png" Type="http://schemas.openxmlformats.org/officeDocument/2006/relationships/image"/><Relationship Id="rId28" Target="../media/image67.svg" Type="http://schemas.openxmlformats.org/officeDocument/2006/relationships/image"/><Relationship Id="rId29" Target="../media/image68.png" Type="http://schemas.openxmlformats.org/officeDocument/2006/relationships/image"/><Relationship Id="rId3" Target="../media/image150.png" Type="http://schemas.openxmlformats.org/officeDocument/2006/relationships/image"/><Relationship Id="rId30" Target="../media/image69.svg" Type="http://schemas.openxmlformats.org/officeDocument/2006/relationships/image"/><Relationship Id="rId31" Target="../media/image70.png" Type="http://schemas.openxmlformats.org/officeDocument/2006/relationships/image"/><Relationship Id="rId32" Target="../media/image71.svg" Type="http://schemas.openxmlformats.org/officeDocument/2006/relationships/image"/><Relationship Id="rId4" Target="../media/image151.svg" Type="http://schemas.openxmlformats.org/officeDocument/2006/relationships/image"/><Relationship Id="rId5" Target="../media/image152.png" Type="http://schemas.openxmlformats.org/officeDocument/2006/relationships/image"/><Relationship Id="rId6" Target="../media/image153.svg" Type="http://schemas.openxmlformats.org/officeDocument/2006/relationships/image"/><Relationship Id="rId7" Target="../media/image154.png" Type="http://schemas.openxmlformats.org/officeDocument/2006/relationships/image"/><Relationship Id="rId8" Target="../media/image155.svg" Type="http://schemas.openxmlformats.org/officeDocument/2006/relationships/image"/><Relationship Id="rId9" Target="../media/image15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1.svg" Type="http://schemas.openxmlformats.org/officeDocument/2006/relationships/image"/><Relationship Id="rId11" Target="../media/image172.png" Type="http://schemas.openxmlformats.org/officeDocument/2006/relationships/image"/><Relationship Id="rId12" Target="../media/image173.svg" Type="http://schemas.openxmlformats.org/officeDocument/2006/relationships/image"/><Relationship Id="rId13" Target="../media/image174.png" Type="http://schemas.openxmlformats.org/officeDocument/2006/relationships/image"/><Relationship Id="rId14" Target="../media/image175.svg" Type="http://schemas.openxmlformats.org/officeDocument/2006/relationships/image"/><Relationship Id="rId15" Target="../media/image176.png" Type="http://schemas.openxmlformats.org/officeDocument/2006/relationships/image"/><Relationship Id="rId16" Target="../media/image177.svg" Type="http://schemas.openxmlformats.org/officeDocument/2006/relationships/image"/><Relationship Id="rId17" Target="../media/image178.png" Type="http://schemas.openxmlformats.org/officeDocument/2006/relationships/image"/><Relationship Id="rId18" Target="../media/image179.svg" Type="http://schemas.openxmlformats.org/officeDocument/2006/relationships/image"/><Relationship Id="rId19" Target="../media/image180.png" Type="http://schemas.openxmlformats.org/officeDocument/2006/relationships/image"/><Relationship Id="rId2" Target="../media/image1.jpeg" Type="http://schemas.openxmlformats.org/officeDocument/2006/relationships/image"/><Relationship Id="rId20" Target="../media/image181.svg" Type="http://schemas.openxmlformats.org/officeDocument/2006/relationships/image"/><Relationship Id="rId21" Target="../media/image182.png" Type="http://schemas.openxmlformats.org/officeDocument/2006/relationships/image"/><Relationship Id="rId22" Target="../media/image183.svg" Type="http://schemas.openxmlformats.org/officeDocument/2006/relationships/image"/><Relationship Id="rId23" Target="../media/image8.png" Type="http://schemas.openxmlformats.org/officeDocument/2006/relationships/image"/><Relationship Id="rId24" Target="../media/image9.svg" Type="http://schemas.openxmlformats.org/officeDocument/2006/relationships/image"/><Relationship Id="rId25" Target="../media/image42.png" Type="http://schemas.openxmlformats.org/officeDocument/2006/relationships/image"/><Relationship Id="rId26" Target="../media/image43.svg" Type="http://schemas.openxmlformats.org/officeDocument/2006/relationships/image"/><Relationship Id="rId27" Target="../media/image60.png" Type="http://schemas.openxmlformats.org/officeDocument/2006/relationships/image"/><Relationship Id="rId28" Target="../media/image61.svg" Type="http://schemas.openxmlformats.org/officeDocument/2006/relationships/image"/><Relationship Id="rId29" Target="../media/image62.png" Type="http://schemas.openxmlformats.org/officeDocument/2006/relationships/image"/><Relationship Id="rId3" Target="../media/image164.png" Type="http://schemas.openxmlformats.org/officeDocument/2006/relationships/image"/><Relationship Id="rId30" Target="../media/image63.svg" Type="http://schemas.openxmlformats.org/officeDocument/2006/relationships/image"/><Relationship Id="rId31" Target="../media/image64.png" Type="http://schemas.openxmlformats.org/officeDocument/2006/relationships/image"/><Relationship Id="rId32" Target="../media/image65.svg" Type="http://schemas.openxmlformats.org/officeDocument/2006/relationships/image"/><Relationship Id="rId33" Target="../media/image66.png" Type="http://schemas.openxmlformats.org/officeDocument/2006/relationships/image"/><Relationship Id="rId34" Target="../media/image67.svg" Type="http://schemas.openxmlformats.org/officeDocument/2006/relationships/image"/><Relationship Id="rId35" Target="../media/image68.png" Type="http://schemas.openxmlformats.org/officeDocument/2006/relationships/image"/><Relationship Id="rId36" Target="../media/image69.svg" Type="http://schemas.openxmlformats.org/officeDocument/2006/relationships/image"/><Relationship Id="rId37" Target="../media/image70.png" Type="http://schemas.openxmlformats.org/officeDocument/2006/relationships/image"/><Relationship Id="rId38" Target="../media/image71.svg" Type="http://schemas.openxmlformats.org/officeDocument/2006/relationships/image"/><Relationship Id="rId4" Target="../media/image165.svg" Type="http://schemas.openxmlformats.org/officeDocument/2006/relationships/image"/><Relationship Id="rId5" Target="../media/image166.png" Type="http://schemas.openxmlformats.org/officeDocument/2006/relationships/image"/><Relationship Id="rId6" Target="../media/image167.svg" Type="http://schemas.openxmlformats.org/officeDocument/2006/relationships/image"/><Relationship Id="rId7" Target="../media/image168.png" Type="http://schemas.openxmlformats.org/officeDocument/2006/relationships/image"/><Relationship Id="rId8" Target="../media/image169.svg" Type="http://schemas.openxmlformats.org/officeDocument/2006/relationships/image"/><Relationship Id="rId9" Target="../media/image17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1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13" Target="../media/image80.png" Type="http://schemas.openxmlformats.org/officeDocument/2006/relationships/image"/><Relationship Id="rId14" Target="../media/image81.svg" Type="http://schemas.openxmlformats.org/officeDocument/2006/relationships/image"/><Relationship Id="rId15" Target="../media/image82.png" Type="http://schemas.openxmlformats.org/officeDocument/2006/relationships/image"/><Relationship Id="rId16" Target="../media/image83.svg" Type="http://schemas.openxmlformats.org/officeDocument/2006/relationships/image"/><Relationship Id="rId17" Target="../media/image84.png" Type="http://schemas.openxmlformats.org/officeDocument/2006/relationships/image"/><Relationship Id="rId18" Target="../media/image85.svg" Type="http://schemas.openxmlformats.org/officeDocument/2006/relationships/image"/><Relationship Id="rId19" Target="../media/image86.png" Type="http://schemas.openxmlformats.org/officeDocument/2006/relationships/image"/><Relationship Id="rId2" Target="../media/image1.jpeg" Type="http://schemas.openxmlformats.org/officeDocument/2006/relationships/image"/><Relationship Id="rId20" Target="../media/image87.svg" Type="http://schemas.openxmlformats.org/officeDocument/2006/relationships/image"/><Relationship Id="rId3" Target="../media/image184.png" Type="http://schemas.openxmlformats.org/officeDocument/2006/relationships/image"/><Relationship Id="rId4" Target="../media/image185.svg" Type="http://schemas.openxmlformats.org/officeDocument/2006/relationships/image"/><Relationship Id="rId5" Target="../media/image186.png" Type="http://schemas.openxmlformats.org/officeDocument/2006/relationships/image"/><Relationship Id="rId6" Target="../media/image187.svg" Type="http://schemas.openxmlformats.org/officeDocument/2006/relationships/image"/><Relationship Id="rId7" Target="../media/image188.png" Type="http://schemas.openxmlformats.org/officeDocument/2006/relationships/image"/><Relationship Id="rId8" Target="../media/image189.svg" Type="http://schemas.openxmlformats.org/officeDocument/2006/relationships/image"/><Relationship Id="rId9" Target="../media/image19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5689911" y="869853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540172" y="869853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4655984" y="2647587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1979897" y="0"/>
                </a:moveTo>
                <a:lnTo>
                  <a:pt x="0" y="0"/>
                </a:lnTo>
                <a:lnTo>
                  <a:pt x="0" y="1685388"/>
                </a:lnTo>
                <a:lnTo>
                  <a:pt x="1979897" y="1685388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7353974" y="4303680"/>
            <a:ext cx="4107646" cy="3619863"/>
          </a:xfrm>
          <a:custGeom>
            <a:avLst/>
            <a:gdLst/>
            <a:ahLst/>
            <a:cxnLst/>
            <a:rect r="r" b="b" t="t" l="l"/>
            <a:pathLst>
              <a:path h="3619863" w="4107646">
                <a:moveTo>
                  <a:pt x="0" y="0"/>
                </a:moveTo>
                <a:lnTo>
                  <a:pt x="4107645" y="0"/>
                </a:lnTo>
                <a:lnTo>
                  <a:pt x="4107645" y="3619863"/>
                </a:lnTo>
                <a:lnTo>
                  <a:pt x="0" y="36198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19461" y="2647587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0" y="0"/>
                </a:moveTo>
                <a:lnTo>
                  <a:pt x="1979897" y="0"/>
                </a:lnTo>
                <a:lnTo>
                  <a:pt x="1979897" y="1685388"/>
                </a:lnTo>
                <a:lnTo>
                  <a:pt x="0" y="1685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true" flipV="false" rot="0">
            <a:off x="4149161" y="4428225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216149" y="4428225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true" flipV="false" rot="0">
            <a:off x="4699963" y="6218377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1624903" y="6218377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true" flipV="false" rot="0">
            <a:off x="5738898" y="7996669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1979896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6" y="1685387"/>
                </a:lnTo>
                <a:lnTo>
                  <a:pt x="19798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0634955" y="7996669"/>
            <a:ext cx="1979897" cy="1685387"/>
          </a:xfrm>
          <a:custGeom>
            <a:avLst/>
            <a:gdLst/>
            <a:ahLst/>
            <a:cxnLst/>
            <a:rect r="r" b="b" t="t" l="l"/>
            <a:pathLst>
              <a:path h="1685387" w="197989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6560215" y="1378491"/>
            <a:ext cx="669506" cy="668111"/>
          </a:xfrm>
          <a:custGeom>
            <a:avLst/>
            <a:gdLst/>
            <a:ahLst/>
            <a:cxnLst/>
            <a:rect r="r" b="b" t="t" l="l"/>
            <a:pathLst>
              <a:path h="668111" w="669506">
                <a:moveTo>
                  <a:pt x="0" y="0"/>
                </a:moveTo>
                <a:lnTo>
                  <a:pt x="669506" y="0"/>
                </a:lnTo>
                <a:lnTo>
                  <a:pt x="669506" y="668111"/>
                </a:lnTo>
                <a:lnTo>
                  <a:pt x="0" y="6681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248532" y="3165377"/>
            <a:ext cx="492229" cy="649807"/>
          </a:xfrm>
          <a:custGeom>
            <a:avLst/>
            <a:gdLst/>
            <a:ahLst/>
            <a:cxnLst/>
            <a:rect r="r" b="b" t="t" l="l"/>
            <a:pathLst>
              <a:path h="649807" w="492229">
                <a:moveTo>
                  <a:pt x="0" y="0"/>
                </a:moveTo>
                <a:lnTo>
                  <a:pt x="492228" y="0"/>
                </a:lnTo>
                <a:lnTo>
                  <a:pt x="492228" y="649808"/>
                </a:lnTo>
                <a:lnTo>
                  <a:pt x="0" y="6498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135733" y="6702158"/>
            <a:ext cx="717825" cy="717825"/>
          </a:xfrm>
          <a:custGeom>
            <a:avLst/>
            <a:gdLst/>
            <a:ahLst/>
            <a:cxnLst/>
            <a:rect r="r" b="b" t="t" l="l"/>
            <a:pathLst>
              <a:path h="717825" w="717825">
                <a:moveTo>
                  <a:pt x="0" y="0"/>
                </a:moveTo>
                <a:lnTo>
                  <a:pt x="717825" y="0"/>
                </a:lnTo>
                <a:lnTo>
                  <a:pt x="717825" y="717825"/>
                </a:lnTo>
                <a:lnTo>
                  <a:pt x="0" y="71782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200765" y="8510007"/>
            <a:ext cx="658709" cy="658709"/>
          </a:xfrm>
          <a:custGeom>
            <a:avLst/>
            <a:gdLst/>
            <a:ahLst/>
            <a:cxnLst/>
            <a:rect r="r" b="b" t="t" l="l"/>
            <a:pathLst>
              <a:path h="658709" w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385210" y="3202026"/>
            <a:ext cx="707374" cy="576510"/>
          </a:xfrm>
          <a:custGeom>
            <a:avLst/>
            <a:gdLst/>
            <a:ahLst/>
            <a:cxnLst/>
            <a:rect r="r" b="b" t="t" l="l"/>
            <a:pathLst>
              <a:path h="576510" w="707374">
                <a:moveTo>
                  <a:pt x="0" y="0"/>
                </a:moveTo>
                <a:lnTo>
                  <a:pt x="707375" y="0"/>
                </a:lnTo>
                <a:lnTo>
                  <a:pt x="707375" y="576510"/>
                </a:lnTo>
                <a:lnTo>
                  <a:pt x="0" y="5765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673827" y="5006320"/>
            <a:ext cx="741430" cy="529196"/>
          </a:xfrm>
          <a:custGeom>
            <a:avLst/>
            <a:gdLst/>
            <a:ahLst/>
            <a:cxnLst/>
            <a:rect r="r" b="b" t="t" l="l"/>
            <a:pathLst>
              <a:path h="529196" w="741430">
                <a:moveTo>
                  <a:pt x="0" y="0"/>
                </a:moveTo>
                <a:lnTo>
                  <a:pt x="741430" y="0"/>
                </a:lnTo>
                <a:lnTo>
                  <a:pt x="741430" y="529196"/>
                </a:lnTo>
                <a:lnTo>
                  <a:pt x="0" y="52919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578473" y="6745385"/>
            <a:ext cx="631371" cy="631371"/>
          </a:xfrm>
          <a:custGeom>
            <a:avLst/>
            <a:gdLst/>
            <a:ahLst/>
            <a:cxnLst/>
            <a:rect r="r" b="b" t="t" l="l"/>
            <a:pathLst>
              <a:path h="631371" w="631371">
                <a:moveTo>
                  <a:pt x="0" y="0"/>
                </a:moveTo>
                <a:lnTo>
                  <a:pt x="631371" y="0"/>
                </a:lnTo>
                <a:lnTo>
                  <a:pt x="631371" y="631371"/>
                </a:lnTo>
                <a:lnTo>
                  <a:pt x="0" y="63137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560215" y="8537099"/>
            <a:ext cx="631617" cy="631617"/>
          </a:xfrm>
          <a:custGeom>
            <a:avLst/>
            <a:gdLst/>
            <a:ahLst/>
            <a:cxnLst/>
            <a:rect r="r" b="b" t="t" l="l"/>
            <a:pathLst>
              <a:path h="631617" w="631617">
                <a:moveTo>
                  <a:pt x="0" y="0"/>
                </a:moveTo>
                <a:lnTo>
                  <a:pt x="631618" y="0"/>
                </a:lnTo>
                <a:lnTo>
                  <a:pt x="631618" y="631618"/>
                </a:lnTo>
                <a:lnTo>
                  <a:pt x="0" y="6316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080212" y="1331139"/>
            <a:ext cx="762816" cy="762816"/>
          </a:xfrm>
          <a:custGeom>
            <a:avLst/>
            <a:gdLst/>
            <a:ahLst/>
            <a:cxnLst/>
            <a:rect r="r" b="b" t="t" l="l"/>
            <a:pathLst>
              <a:path h="762816" w="762816">
                <a:moveTo>
                  <a:pt x="0" y="0"/>
                </a:moveTo>
                <a:lnTo>
                  <a:pt x="762815" y="0"/>
                </a:lnTo>
                <a:lnTo>
                  <a:pt x="762815" y="762816"/>
                </a:lnTo>
                <a:lnTo>
                  <a:pt x="0" y="76281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977516" y="4970440"/>
            <a:ext cx="600957" cy="600957"/>
          </a:xfrm>
          <a:custGeom>
            <a:avLst/>
            <a:gdLst/>
            <a:ahLst/>
            <a:cxnLst/>
            <a:rect r="r" b="b" t="t" l="l"/>
            <a:pathLst>
              <a:path h="600957" w="600957">
                <a:moveTo>
                  <a:pt x="0" y="0"/>
                </a:moveTo>
                <a:lnTo>
                  <a:pt x="600957" y="0"/>
                </a:lnTo>
                <a:lnTo>
                  <a:pt x="600957" y="600957"/>
                </a:lnTo>
                <a:lnTo>
                  <a:pt x="0" y="60095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290613" y="4765357"/>
            <a:ext cx="3848668" cy="3329098"/>
          </a:xfrm>
          <a:custGeom>
            <a:avLst/>
            <a:gdLst/>
            <a:ahLst/>
            <a:cxnLst/>
            <a:rect r="r" b="b" t="t" l="l"/>
            <a:pathLst>
              <a:path h="3329098" w="3848668">
                <a:moveTo>
                  <a:pt x="0" y="0"/>
                </a:moveTo>
                <a:lnTo>
                  <a:pt x="3848668" y="0"/>
                </a:lnTo>
                <a:lnTo>
                  <a:pt x="3848668" y="3329098"/>
                </a:lnTo>
                <a:lnTo>
                  <a:pt x="0" y="3329098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271492" y="9551042"/>
            <a:ext cx="1374818" cy="1000180"/>
          </a:xfrm>
          <a:custGeom>
            <a:avLst/>
            <a:gdLst/>
            <a:ahLst/>
            <a:cxnLst/>
            <a:rect r="r" b="b" t="t" l="l"/>
            <a:pathLst>
              <a:path h="1000180" w="1374818">
                <a:moveTo>
                  <a:pt x="0" y="0"/>
                </a:moveTo>
                <a:lnTo>
                  <a:pt x="1374818" y="0"/>
                </a:lnTo>
                <a:lnTo>
                  <a:pt x="1374818" y="1000180"/>
                </a:lnTo>
                <a:lnTo>
                  <a:pt x="0" y="100018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6959729">
            <a:off x="17606998" y="-451906"/>
            <a:ext cx="1283418" cy="1743183"/>
          </a:xfrm>
          <a:custGeom>
            <a:avLst/>
            <a:gdLst/>
            <a:ahLst/>
            <a:cxnLst/>
            <a:rect r="r" b="b" t="t" l="l"/>
            <a:pathLst>
              <a:path h="1743183" w="1283418">
                <a:moveTo>
                  <a:pt x="0" y="0"/>
                </a:moveTo>
                <a:lnTo>
                  <a:pt x="1283419" y="0"/>
                </a:lnTo>
                <a:lnTo>
                  <a:pt x="1283419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-372621" y="-539120"/>
            <a:ext cx="1283418" cy="1743183"/>
          </a:xfrm>
          <a:custGeom>
            <a:avLst/>
            <a:gdLst/>
            <a:ahLst/>
            <a:cxnLst/>
            <a:rect r="r" b="b" t="t" l="l"/>
            <a:pathLst>
              <a:path h="1743183" w="1283418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7484768" y="9415409"/>
            <a:ext cx="1283418" cy="1743183"/>
          </a:xfrm>
          <a:custGeom>
            <a:avLst/>
            <a:gdLst/>
            <a:ahLst/>
            <a:cxnLst/>
            <a:rect r="r" b="b" t="t" l="l"/>
            <a:pathLst>
              <a:path h="1743183" w="1283418">
                <a:moveTo>
                  <a:pt x="0" y="0"/>
                </a:moveTo>
                <a:lnTo>
                  <a:pt x="1283419" y="0"/>
                </a:lnTo>
                <a:lnTo>
                  <a:pt x="1283419" y="1743182"/>
                </a:lnTo>
                <a:lnTo>
                  <a:pt x="0" y="1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6826381" y="2726373"/>
            <a:ext cx="4635239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 From Request to Resolution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607518" y="897833"/>
            <a:ext cx="2970955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710568" y="897833"/>
            <a:ext cx="2970955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191087" y="2673772"/>
            <a:ext cx="3537069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Testing and Verification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886259" y="907358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872024" y="907358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06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886259" y="8019843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05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872024" y="8019843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37947" y="2683297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6918655" y="2683297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07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37947" y="6240994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04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6918655" y="6240994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09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69088" y="4462145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7484768" y="4462145"/>
            <a:ext cx="53075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08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559206" y="2673772"/>
            <a:ext cx="2970955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87706" y="4452620"/>
            <a:ext cx="2970955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Triage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5141784" y="4452620"/>
            <a:ext cx="2152484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Closure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607518" y="1454943"/>
            <a:ext cx="2970955" cy="98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 (e.g., email, ticketing system, phone).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710568" y="1454943"/>
            <a:ext cx="2970955" cy="73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757200" y="3230882"/>
            <a:ext cx="2970955" cy="98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Validate the resolution or service delivery to ensure it meets the requester's requirements and resolves the reported issue.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559206" y="3230882"/>
            <a:ext cx="2970955" cy="73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 (ITSM) system for each service request.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87706" y="5009730"/>
            <a:ext cx="2970955" cy="98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Review the ticket to determine its priority and assign it to the appropriate support team or individual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4323313" y="5009730"/>
            <a:ext cx="2970955" cy="73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Update the ticket status to reflect the resolution or service completion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559206" y="6231469"/>
            <a:ext cx="2970955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3130756" y="6231469"/>
            <a:ext cx="3597400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Knowledge Base Update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559206" y="6788579"/>
            <a:ext cx="2970955" cy="98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757200" y="6788579"/>
            <a:ext cx="2970955" cy="98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Document the troubleshooting steps, solutions, and any new knowledge gained during the process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2607518" y="8010318"/>
            <a:ext cx="2970955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Communication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332883" y="8010318"/>
            <a:ext cx="3348641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Continuous Improvement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607518" y="8567428"/>
            <a:ext cx="2970955" cy="1231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Keep the requester informed about the progress of their ticket, including any findings, troubleshooting steps, or estimated time for resolution.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2710568" y="8567428"/>
            <a:ext cx="2970955" cy="98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Analyze trends and patterns in service requests and resolutions to identify recurring issues or areas for process improvement.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2268" y="2972541"/>
            <a:ext cx="3692341" cy="2985885"/>
            <a:chOff x="0" y="0"/>
            <a:chExt cx="1404462" cy="11357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04463" cy="1135747"/>
            </a:xfrm>
            <a:custGeom>
              <a:avLst/>
              <a:gdLst/>
              <a:ahLst/>
              <a:cxnLst/>
              <a:rect r="r" b="b" t="t" l="l"/>
              <a:pathLst>
                <a:path h="1135747" w="1404463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497285" y="2972541"/>
            <a:ext cx="3692341" cy="2985885"/>
            <a:chOff x="0" y="0"/>
            <a:chExt cx="1404462" cy="11357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04463" cy="1135747"/>
            </a:xfrm>
            <a:custGeom>
              <a:avLst/>
              <a:gdLst/>
              <a:ahLst/>
              <a:cxnLst/>
              <a:rect r="r" b="b" t="t" l="l"/>
              <a:pathLst>
                <a:path h="1135747" w="1404463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704879" y="3543587"/>
            <a:ext cx="3327119" cy="1843795"/>
            <a:chOff x="0" y="0"/>
            <a:chExt cx="4436158" cy="245839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706729" y="-38100"/>
              <a:ext cx="3022701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Service Request Intake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379105"/>
              <a:ext cx="4436158" cy="1079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63696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Receive service requests from users/customers via various channels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638503" y="2396435"/>
            <a:ext cx="1152212" cy="115221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5D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613520" y="2396435"/>
            <a:ext cx="1152212" cy="115221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BB0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22268" y="6810758"/>
            <a:ext cx="3692341" cy="2633460"/>
            <a:chOff x="0" y="0"/>
            <a:chExt cx="1404462" cy="100169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04463" cy="1001694"/>
            </a:xfrm>
            <a:custGeom>
              <a:avLst/>
              <a:gdLst/>
              <a:ahLst/>
              <a:cxnLst/>
              <a:rect r="r" b="b" t="t" l="l"/>
              <a:pathLst>
                <a:path h="1001694" w="1404463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497285" y="6810758"/>
            <a:ext cx="3692341" cy="2633460"/>
            <a:chOff x="0" y="0"/>
            <a:chExt cx="1404462" cy="100169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04463" cy="1001694"/>
            </a:xfrm>
            <a:custGeom>
              <a:avLst/>
              <a:gdLst/>
              <a:ahLst/>
              <a:cxnLst/>
              <a:rect r="r" b="b" t="t" l="l"/>
              <a:pathLst>
                <a:path h="1001694" w="1404463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98286" y="7311513"/>
            <a:ext cx="3140305" cy="1631950"/>
            <a:chOff x="0" y="0"/>
            <a:chExt cx="4187073" cy="2175933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38100"/>
              <a:ext cx="4187073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Investigation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728345"/>
              <a:ext cx="4187073" cy="144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63696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 assigned support team or individual investigates the reported issue or fulfills the requested service.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638503" y="6234652"/>
            <a:ext cx="1152212" cy="1152212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D92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5613520" y="6234652"/>
            <a:ext cx="1152212" cy="1152212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F9DC8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009637" y="3148754"/>
            <a:ext cx="3692341" cy="2633460"/>
            <a:chOff x="0" y="0"/>
            <a:chExt cx="1404462" cy="100169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04463" cy="1001694"/>
            </a:xfrm>
            <a:custGeom>
              <a:avLst/>
              <a:gdLst/>
              <a:ahLst/>
              <a:cxnLst/>
              <a:rect r="r" b="b" t="t" l="l"/>
              <a:pathLst>
                <a:path h="1001694" w="1404463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7009637" y="6844096"/>
            <a:ext cx="3692341" cy="2566785"/>
            <a:chOff x="0" y="0"/>
            <a:chExt cx="1404462" cy="97633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404463" cy="976333"/>
            </a:xfrm>
            <a:custGeom>
              <a:avLst/>
              <a:gdLst/>
              <a:ahLst/>
              <a:cxnLst/>
              <a:rect r="r" b="b" t="t" l="l"/>
              <a:pathLst>
                <a:path h="976333" w="1404463">
                  <a:moveTo>
                    <a:pt x="1280002" y="976333"/>
                  </a:moveTo>
                  <a:lnTo>
                    <a:pt x="124460" y="976333"/>
                  </a:lnTo>
                  <a:cubicBezTo>
                    <a:pt x="55880" y="976333"/>
                    <a:pt x="0" y="920453"/>
                    <a:pt x="0" y="851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51873"/>
                  </a:lnTo>
                  <a:cubicBezTo>
                    <a:pt x="1404463" y="920453"/>
                    <a:pt x="1348582" y="976333"/>
                    <a:pt x="1280002" y="976333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0125872" y="2396435"/>
            <a:ext cx="1152212" cy="1152212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BFB3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0125872" y="6234652"/>
            <a:ext cx="1152212" cy="1152212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4949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-514350" y="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7792700" y="9410881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563786" y="4246594"/>
            <a:ext cx="1039242" cy="437781"/>
          </a:xfrm>
          <a:custGeom>
            <a:avLst/>
            <a:gdLst/>
            <a:ahLst/>
            <a:cxnLst/>
            <a:rect r="r" b="b" t="t" l="l"/>
            <a:pathLst>
              <a:path h="437781" w="1039242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563786" y="7908598"/>
            <a:ext cx="1039242" cy="437781"/>
          </a:xfrm>
          <a:custGeom>
            <a:avLst/>
            <a:gdLst/>
            <a:ahLst/>
            <a:cxnLst/>
            <a:rect r="r" b="b" t="t" l="l"/>
            <a:pathLst>
              <a:path h="437781" w="1039242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3" id="43"/>
          <p:cNvSpPr/>
          <p:nvPr/>
        </p:nvSpPr>
        <p:spPr>
          <a:xfrm flipH="false" flipV="false" rot="0">
            <a:off x="11108588" y="4246594"/>
            <a:ext cx="1039242" cy="437781"/>
          </a:xfrm>
          <a:custGeom>
            <a:avLst/>
            <a:gdLst/>
            <a:ahLst/>
            <a:cxnLst/>
            <a:rect r="r" b="b" t="t" l="l"/>
            <a:pathLst>
              <a:path h="437781" w="1039242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4" id="44"/>
          <p:cNvSpPr/>
          <p:nvPr/>
        </p:nvSpPr>
        <p:spPr>
          <a:xfrm flipH="false" flipV="false" rot="0">
            <a:off x="11108588" y="7908598"/>
            <a:ext cx="1039242" cy="437781"/>
          </a:xfrm>
          <a:custGeom>
            <a:avLst/>
            <a:gdLst/>
            <a:ahLst/>
            <a:cxnLst/>
            <a:rect r="r" b="b" t="t" l="l"/>
            <a:pathLst>
              <a:path h="437781" w="1039242">
                <a:moveTo>
                  <a:pt x="0" y="0"/>
                </a:moveTo>
                <a:lnTo>
                  <a:pt x="1039242" y="0"/>
                </a:lnTo>
                <a:lnTo>
                  <a:pt x="1039242" y="437781"/>
                </a:lnTo>
                <a:lnTo>
                  <a:pt x="0" y="437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5" id="45"/>
          <p:cNvSpPr/>
          <p:nvPr/>
        </p:nvSpPr>
        <p:spPr>
          <a:xfrm flipH="false" flipV="false" rot="0">
            <a:off x="-215568" y="9699015"/>
            <a:ext cx="928610" cy="740566"/>
          </a:xfrm>
          <a:custGeom>
            <a:avLst/>
            <a:gdLst/>
            <a:ahLst/>
            <a:cxnLst/>
            <a:rect r="r" b="b" t="t" l="l"/>
            <a:pathLst>
              <a:path h="740566" w="928610">
                <a:moveTo>
                  <a:pt x="0" y="0"/>
                </a:moveTo>
                <a:lnTo>
                  <a:pt x="928610" y="0"/>
                </a:lnTo>
                <a:lnTo>
                  <a:pt x="928610" y="740566"/>
                </a:lnTo>
                <a:lnTo>
                  <a:pt x="0" y="7405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7583867" y="-208407"/>
            <a:ext cx="1044384" cy="1445514"/>
          </a:xfrm>
          <a:custGeom>
            <a:avLst/>
            <a:gdLst/>
            <a:ahLst/>
            <a:cxnLst/>
            <a:rect r="r" b="b" t="t" l="l"/>
            <a:pathLst>
              <a:path h="1445514" w="1044384">
                <a:moveTo>
                  <a:pt x="0" y="0"/>
                </a:moveTo>
                <a:lnTo>
                  <a:pt x="1044384" y="0"/>
                </a:lnTo>
                <a:lnTo>
                  <a:pt x="1044384" y="1445514"/>
                </a:lnTo>
                <a:lnTo>
                  <a:pt x="0" y="1445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4721041" y="1114425"/>
            <a:ext cx="8845917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b="true" sz="4800" spc="153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12773303" y="3649509"/>
            <a:ext cx="3140305" cy="1631950"/>
            <a:chOff x="0" y="0"/>
            <a:chExt cx="4187073" cy="2175933"/>
          </a:xfrm>
        </p:grpSpPr>
        <p:sp>
          <p:nvSpPr>
            <p:cNvPr name="TextBox 49" id="49"/>
            <p:cNvSpPr txBox="true"/>
            <p:nvPr/>
          </p:nvSpPr>
          <p:spPr>
            <a:xfrm rot="0">
              <a:off x="0" y="-38100"/>
              <a:ext cx="4187073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Initial Triage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0" y="728345"/>
              <a:ext cx="4187073" cy="144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63696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Review the ticket to determine its priority and assign it to the appropriate support team or individual.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2773303" y="7449626"/>
            <a:ext cx="3140305" cy="1355725"/>
            <a:chOff x="0" y="0"/>
            <a:chExt cx="4187073" cy="1807633"/>
          </a:xfrm>
        </p:grpSpPr>
        <p:sp>
          <p:nvSpPr>
            <p:cNvPr name="TextBox 52" id="52"/>
            <p:cNvSpPr txBox="true"/>
            <p:nvPr/>
          </p:nvSpPr>
          <p:spPr>
            <a:xfrm rot="0">
              <a:off x="0" y="-38100"/>
              <a:ext cx="4187073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Ticket Closure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0" y="728345"/>
              <a:ext cx="4187073" cy="1079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63696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Update the ticket status to reflect the resolution or service completion.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7285656" y="3787622"/>
            <a:ext cx="3140305" cy="1355725"/>
            <a:chOff x="0" y="0"/>
            <a:chExt cx="4187073" cy="1807633"/>
          </a:xfrm>
        </p:grpSpPr>
        <p:sp>
          <p:nvSpPr>
            <p:cNvPr name="TextBox 55" id="55"/>
            <p:cNvSpPr txBox="true"/>
            <p:nvPr/>
          </p:nvSpPr>
          <p:spPr>
            <a:xfrm rot="0">
              <a:off x="0" y="-38100"/>
              <a:ext cx="4187073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Ticket Creation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0" y="728345"/>
              <a:ext cx="4187073" cy="1079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63696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Create a ticket in the IT service management (ITSM) system for each service request.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7285656" y="7449626"/>
            <a:ext cx="3140305" cy="1631950"/>
            <a:chOff x="0" y="0"/>
            <a:chExt cx="4187073" cy="2175933"/>
          </a:xfrm>
        </p:grpSpPr>
        <p:sp>
          <p:nvSpPr>
            <p:cNvPr name="TextBox 58" id="58"/>
            <p:cNvSpPr txBox="true"/>
            <p:nvPr/>
          </p:nvSpPr>
          <p:spPr>
            <a:xfrm rot="0">
              <a:off x="0" y="-38100"/>
              <a:ext cx="4187073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Resolution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0" y="728345"/>
              <a:ext cx="4187073" cy="144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63696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Document the steps taken, changes made, and any additional information relevant to the ticket.</a:t>
              </a:r>
            </a:p>
          </p:txBody>
        </p:sp>
      </p:grpSp>
      <p:sp>
        <p:nvSpPr>
          <p:cNvPr name="Freeform 60" id="60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919334" y="6538736"/>
            <a:ext cx="590550" cy="544044"/>
          </a:xfrm>
          <a:custGeom>
            <a:avLst/>
            <a:gdLst/>
            <a:ahLst/>
            <a:cxnLst/>
            <a:rect r="r" b="b" t="t" l="l"/>
            <a:pathLst>
              <a:path h="544044" w="590550">
                <a:moveTo>
                  <a:pt x="0" y="0"/>
                </a:moveTo>
                <a:lnTo>
                  <a:pt x="590550" y="0"/>
                </a:lnTo>
                <a:lnTo>
                  <a:pt x="590550" y="544044"/>
                </a:lnTo>
                <a:lnTo>
                  <a:pt x="0" y="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4919334" y="2680957"/>
            <a:ext cx="590550" cy="583168"/>
          </a:xfrm>
          <a:custGeom>
            <a:avLst/>
            <a:gdLst/>
            <a:ahLst/>
            <a:cxnLst/>
            <a:rect r="r" b="b" t="t" l="l"/>
            <a:pathLst>
              <a:path h="583168" w="590550">
                <a:moveTo>
                  <a:pt x="0" y="0"/>
                </a:moveTo>
                <a:lnTo>
                  <a:pt x="590550" y="0"/>
                </a:lnTo>
                <a:lnTo>
                  <a:pt x="590550" y="583169"/>
                </a:lnTo>
                <a:lnTo>
                  <a:pt x="0" y="58316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10406704" y="2688524"/>
            <a:ext cx="590550" cy="568035"/>
          </a:xfrm>
          <a:custGeom>
            <a:avLst/>
            <a:gdLst/>
            <a:ahLst/>
            <a:cxnLst/>
            <a:rect r="r" b="b" t="t" l="l"/>
            <a:pathLst>
              <a:path h="568035" w="590550">
                <a:moveTo>
                  <a:pt x="0" y="0"/>
                </a:moveTo>
                <a:lnTo>
                  <a:pt x="590550" y="0"/>
                </a:lnTo>
                <a:lnTo>
                  <a:pt x="590550" y="568035"/>
                </a:lnTo>
                <a:lnTo>
                  <a:pt x="0" y="56803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911" t="-3798" r="-1366" b="-3573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10406704" y="6513977"/>
            <a:ext cx="590550" cy="593563"/>
          </a:xfrm>
          <a:custGeom>
            <a:avLst/>
            <a:gdLst/>
            <a:ahLst/>
            <a:cxnLst/>
            <a:rect r="r" b="b" t="t" l="l"/>
            <a:pathLst>
              <a:path h="593563" w="590550">
                <a:moveTo>
                  <a:pt x="0" y="0"/>
                </a:moveTo>
                <a:lnTo>
                  <a:pt x="590550" y="0"/>
                </a:lnTo>
                <a:lnTo>
                  <a:pt x="590550" y="593563"/>
                </a:lnTo>
                <a:lnTo>
                  <a:pt x="0" y="59356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15894351" y="2681836"/>
            <a:ext cx="590550" cy="581412"/>
          </a:xfrm>
          <a:custGeom>
            <a:avLst/>
            <a:gdLst/>
            <a:ahLst/>
            <a:cxnLst/>
            <a:rect r="r" b="b" t="t" l="l"/>
            <a:pathLst>
              <a:path h="581412" w="590550">
                <a:moveTo>
                  <a:pt x="0" y="0"/>
                </a:moveTo>
                <a:lnTo>
                  <a:pt x="590550" y="0"/>
                </a:lnTo>
                <a:lnTo>
                  <a:pt x="590550" y="581411"/>
                </a:lnTo>
                <a:lnTo>
                  <a:pt x="0" y="58141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1161" t="-2036" r="-1538" b="-2276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15894351" y="6505911"/>
            <a:ext cx="590550" cy="609695"/>
          </a:xfrm>
          <a:custGeom>
            <a:avLst/>
            <a:gdLst/>
            <a:ahLst/>
            <a:cxnLst/>
            <a:rect r="r" b="b" t="t" l="l"/>
            <a:pathLst>
              <a:path h="609695" w="590550">
                <a:moveTo>
                  <a:pt x="0" y="0"/>
                </a:moveTo>
                <a:lnTo>
                  <a:pt x="590550" y="0"/>
                </a:lnTo>
                <a:lnTo>
                  <a:pt x="590550" y="609695"/>
                </a:lnTo>
                <a:lnTo>
                  <a:pt x="0" y="60969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2575" t="-1412" r="-3409" b="-1244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83116">
            <a:off x="17672209" y="4884319"/>
            <a:ext cx="764409" cy="463423"/>
          </a:xfrm>
          <a:custGeom>
            <a:avLst/>
            <a:gdLst/>
            <a:ahLst/>
            <a:cxnLst/>
            <a:rect r="r" b="b" t="t" l="l"/>
            <a:pathLst>
              <a:path h="463423" w="764409">
                <a:moveTo>
                  <a:pt x="0" y="0"/>
                </a:moveTo>
                <a:lnTo>
                  <a:pt x="764410" y="0"/>
                </a:lnTo>
                <a:lnTo>
                  <a:pt x="764410" y="463423"/>
                </a:lnTo>
                <a:lnTo>
                  <a:pt x="0" y="46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58557" y="-191353"/>
            <a:ext cx="728665" cy="829206"/>
          </a:xfrm>
          <a:custGeom>
            <a:avLst/>
            <a:gdLst/>
            <a:ahLst/>
            <a:cxnLst/>
            <a:rect r="r" b="b" t="t" l="l"/>
            <a:pathLst>
              <a:path h="829206" w="728665">
                <a:moveTo>
                  <a:pt x="0" y="0"/>
                </a:moveTo>
                <a:lnTo>
                  <a:pt x="728665" y="0"/>
                </a:lnTo>
                <a:lnTo>
                  <a:pt x="728665" y="829205"/>
                </a:lnTo>
                <a:lnTo>
                  <a:pt x="0" y="8292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37694" y="9802190"/>
            <a:ext cx="684098" cy="810782"/>
          </a:xfrm>
          <a:custGeom>
            <a:avLst/>
            <a:gdLst/>
            <a:ahLst/>
            <a:cxnLst/>
            <a:rect r="r" b="b" t="t" l="l"/>
            <a:pathLst>
              <a:path h="810782" w="684098">
                <a:moveTo>
                  <a:pt x="0" y="0"/>
                </a:moveTo>
                <a:lnTo>
                  <a:pt x="684098" y="0"/>
                </a:lnTo>
                <a:lnTo>
                  <a:pt x="684098" y="810782"/>
                </a:lnTo>
                <a:lnTo>
                  <a:pt x="0" y="810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47850" y="6814650"/>
            <a:ext cx="4032851" cy="3190993"/>
          </a:xfrm>
          <a:custGeom>
            <a:avLst/>
            <a:gdLst/>
            <a:ahLst/>
            <a:cxnLst/>
            <a:rect r="r" b="b" t="t" l="l"/>
            <a:pathLst>
              <a:path h="3190993" w="4032851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838165" y="6781800"/>
            <a:ext cx="4452220" cy="2476500"/>
            <a:chOff x="0" y="0"/>
            <a:chExt cx="1262530" cy="7022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2530" cy="702269"/>
            </a:xfrm>
            <a:custGeom>
              <a:avLst/>
              <a:gdLst/>
              <a:ahLst/>
              <a:cxnLst/>
              <a:rect r="r" b="b" t="t" l="l"/>
              <a:pathLst>
                <a:path h="702269" w="1262530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CF9DC8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047850" y="3902809"/>
            <a:ext cx="4032851" cy="3190993"/>
          </a:xfrm>
          <a:custGeom>
            <a:avLst/>
            <a:gdLst/>
            <a:ahLst/>
            <a:cxnLst/>
            <a:rect r="r" b="b" t="t" l="l"/>
            <a:pathLst>
              <a:path h="3190993" w="4032851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838165" y="3902809"/>
            <a:ext cx="4452220" cy="2476500"/>
            <a:chOff x="0" y="0"/>
            <a:chExt cx="1262530" cy="70226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2530" cy="702269"/>
            </a:xfrm>
            <a:custGeom>
              <a:avLst/>
              <a:gdLst/>
              <a:ahLst/>
              <a:cxnLst/>
              <a:rect r="r" b="b" t="t" l="l"/>
              <a:pathLst>
                <a:path h="702269" w="1262530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BF494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047850" y="1134641"/>
            <a:ext cx="4032851" cy="3190993"/>
          </a:xfrm>
          <a:custGeom>
            <a:avLst/>
            <a:gdLst/>
            <a:ahLst/>
            <a:cxnLst/>
            <a:rect r="r" b="b" t="t" l="l"/>
            <a:pathLst>
              <a:path h="3190993" w="4032851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838165" y="1023818"/>
            <a:ext cx="4452220" cy="2476500"/>
            <a:chOff x="0" y="0"/>
            <a:chExt cx="1262530" cy="70226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62530" cy="702269"/>
            </a:xfrm>
            <a:custGeom>
              <a:avLst/>
              <a:gdLst/>
              <a:ahLst/>
              <a:cxnLst/>
              <a:rect r="r" b="b" t="t" l="l"/>
              <a:pathLst>
                <a:path h="702269" w="1262530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D3D92B"/>
            </a:solidFill>
            <a:ln cap="rnd">
              <a:noFill/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749807" y="6814650"/>
            <a:ext cx="4032851" cy="3190993"/>
          </a:xfrm>
          <a:custGeom>
            <a:avLst/>
            <a:gdLst/>
            <a:ahLst/>
            <a:cxnLst/>
            <a:rect r="r" b="b" t="t" l="l"/>
            <a:pathLst>
              <a:path h="3190993" w="4032851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7540122" y="6781800"/>
            <a:ext cx="4452220" cy="2476500"/>
            <a:chOff x="0" y="0"/>
            <a:chExt cx="1262530" cy="70226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2530" cy="702269"/>
            </a:xfrm>
            <a:custGeom>
              <a:avLst/>
              <a:gdLst/>
              <a:ahLst/>
              <a:cxnLst/>
              <a:rect r="r" b="b" t="t" l="l"/>
              <a:pathLst>
                <a:path h="702269" w="1262530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67BB0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7749807" y="3902809"/>
            <a:ext cx="4032851" cy="3190993"/>
          </a:xfrm>
          <a:custGeom>
            <a:avLst/>
            <a:gdLst/>
            <a:ahLst/>
            <a:cxnLst/>
            <a:rect r="r" b="b" t="t" l="l"/>
            <a:pathLst>
              <a:path h="3190993" w="4032851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7540122" y="3902809"/>
            <a:ext cx="4452220" cy="2476500"/>
            <a:chOff x="0" y="0"/>
            <a:chExt cx="1262530" cy="70226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62530" cy="702269"/>
            </a:xfrm>
            <a:custGeom>
              <a:avLst/>
              <a:gdLst/>
              <a:ahLst/>
              <a:cxnLst/>
              <a:rect r="r" b="b" t="t" l="l"/>
              <a:pathLst>
                <a:path h="702269" w="1262530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49BFB3"/>
            </a:solidFill>
            <a:ln cap="rnd">
              <a:noFill/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7413515" y="9364582"/>
            <a:ext cx="1266095" cy="1282122"/>
          </a:xfrm>
          <a:custGeom>
            <a:avLst/>
            <a:gdLst/>
            <a:ahLst/>
            <a:cxnLst/>
            <a:rect r="r" b="b" t="t" l="l"/>
            <a:pathLst>
              <a:path h="1282122" w="1266095">
                <a:moveTo>
                  <a:pt x="0" y="0"/>
                </a:moveTo>
                <a:lnTo>
                  <a:pt x="1266095" y="0"/>
                </a:lnTo>
                <a:lnTo>
                  <a:pt x="1266095" y="1282122"/>
                </a:lnTo>
                <a:lnTo>
                  <a:pt x="0" y="12821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-297044" y="-156339"/>
            <a:ext cx="1128174" cy="1023818"/>
          </a:xfrm>
          <a:custGeom>
            <a:avLst/>
            <a:gdLst/>
            <a:ahLst/>
            <a:cxnLst/>
            <a:rect r="r" b="b" t="t" l="l"/>
            <a:pathLst>
              <a:path h="1023818" w="1128174">
                <a:moveTo>
                  <a:pt x="0" y="0"/>
                </a:moveTo>
                <a:lnTo>
                  <a:pt x="1128174" y="0"/>
                </a:lnTo>
                <a:lnTo>
                  <a:pt x="1128174" y="1023818"/>
                </a:lnTo>
                <a:lnTo>
                  <a:pt x="0" y="10238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9371063">
            <a:off x="-813223" y="9548832"/>
            <a:ext cx="2444475" cy="913623"/>
          </a:xfrm>
          <a:custGeom>
            <a:avLst/>
            <a:gdLst/>
            <a:ahLst/>
            <a:cxnLst/>
            <a:rect r="r" b="b" t="t" l="l"/>
            <a:pathLst>
              <a:path h="913623" w="2444475">
                <a:moveTo>
                  <a:pt x="0" y="0"/>
                </a:moveTo>
                <a:lnTo>
                  <a:pt x="2444475" y="0"/>
                </a:lnTo>
                <a:lnTo>
                  <a:pt x="2444475" y="913623"/>
                </a:lnTo>
                <a:lnTo>
                  <a:pt x="0" y="9136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7688725" y="-188744"/>
            <a:ext cx="1198551" cy="1056223"/>
          </a:xfrm>
          <a:custGeom>
            <a:avLst/>
            <a:gdLst/>
            <a:ahLst/>
            <a:cxnLst/>
            <a:rect r="r" b="b" t="t" l="l"/>
            <a:pathLst>
              <a:path h="1056223" w="1198551">
                <a:moveTo>
                  <a:pt x="0" y="0"/>
                </a:moveTo>
                <a:lnTo>
                  <a:pt x="1198550" y="0"/>
                </a:lnTo>
                <a:lnTo>
                  <a:pt x="1198550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7749807" y="1134641"/>
            <a:ext cx="4032851" cy="3190993"/>
          </a:xfrm>
          <a:custGeom>
            <a:avLst/>
            <a:gdLst/>
            <a:ahLst/>
            <a:cxnLst/>
            <a:rect r="r" b="b" t="t" l="l"/>
            <a:pathLst>
              <a:path h="3190993" w="4032851">
                <a:moveTo>
                  <a:pt x="0" y="0"/>
                </a:moveTo>
                <a:lnTo>
                  <a:pt x="4032851" y="0"/>
                </a:lnTo>
                <a:lnTo>
                  <a:pt x="4032851" y="3190993"/>
                </a:lnTo>
                <a:lnTo>
                  <a:pt x="0" y="31909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7540122" y="1023818"/>
            <a:ext cx="4452220" cy="2476500"/>
            <a:chOff x="0" y="0"/>
            <a:chExt cx="1262530" cy="70226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62530" cy="702269"/>
            </a:xfrm>
            <a:custGeom>
              <a:avLst/>
              <a:gdLst/>
              <a:ahLst/>
              <a:cxnLst/>
              <a:rect r="r" b="b" t="t" l="l"/>
              <a:pathLst>
                <a:path h="702269" w="1262530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18B5D9"/>
            </a:solidFill>
            <a:ln cap="rnd">
              <a:noFill/>
              <a:prstDash val="solid"/>
              <a:round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7892158" y="1592224"/>
            <a:ext cx="3389109" cy="1339688"/>
            <a:chOff x="0" y="0"/>
            <a:chExt cx="4518812" cy="1786251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47625"/>
              <a:ext cx="4518812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Service Request Intake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623552"/>
              <a:ext cx="3694108" cy="1162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35"/>
                </a:lnSpc>
              </a:pPr>
              <a:r>
                <a:rPr lang="en-US" sz="1668">
                  <a:solidFill>
                    <a:srgbClr val="FFFFFF"/>
                  </a:solidFill>
                  <a:latin typeface="Rosario"/>
                  <a:ea typeface="Rosario"/>
                  <a:cs typeface="Rosario"/>
                  <a:sym typeface="Rosario"/>
                </a:rPr>
                <a:t>Receive service requests from users/customers via various channels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269222" y="1339811"/>
            <a:ext cx="5768472" cy="3560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5"/>
              </a:lnSpc>
            </a:pPr>
            <a:r>
              <a:rPr lang="en-US" sz="5104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 From Request to Resolution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3264002" y="1444586"/>
            <a:ext cx="2667372" cy="1634963"/>
            <a:chOff x="0" y="0"/>
            <a:chExt cx="3556496" cy="2179951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-47625"/>
              <a:ext cx="3043346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Investigation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623552"/>
              <a:ext cx="3556496" cy="1556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35"/>
                </a:lnSpc>
              </a:pPr>
              <a:r>
                <a:rPr lang="en-US" sz="1668">
                  <a:solidFill>
                    <a:srgbClr val="FFFFFF"/>
                  </a:solidFill>
                  <a:latin typeface="Rosario"/>
                  <a:ea typeface="Rosario"/>
                  <a:cs typeface="Rosario"/>
                  <a:sym typeface="Rosario"/>
                </a:rPr>
                <a:t>The assigned support team or individual investigates the reported issue or fulfills the requested service.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3264002" y="7352263"/>
            <a:ext cx="2968152" cy="1335574"/>
            <a:chOff x="0" y="0"/>
            <a:chExt cx="3957535" cy="1780765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0" y="-47625"/>
              <a:ext cx="3957535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Ticket Closure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618067"/>
              <a:ext cx="3556496" cy="1162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35"/>
                </a:lnSpc>
              </a:pPr>
              <a:r>
                <a:rPr lang="en-US" sz="1668">
                  <a:solidFill>
                    <a:srgbClr val="FFFFFF"/>
                  </a:solidFill>
                  <a:latin typeface="Rosario"/>
                  <a:ea typeface="Rosario"/>
                  <a:cs typeface="Rosario"/>
                  <a:sym typeface="Rosario"/>
                </a:rPr>
                <a:t>Update the ticket status to reflect the resolution or service completion.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7892158" y="4473272"/>
            <a:ext cx="3016917" cy="1335574"/>
            <a:chOff x="0" y="0"/>
            <a:chExt cx="4022556" cy="1780765"/>
          </a:xfrm>
        </p:grpSpPr>
        <p:sp>
          <p:nvSpPr>
            <p:cNvPr name="TextBox 47" id="47"/>
            <p:cNvSpPr txBox="true"/>
            <p:nvPr/>
          </p:nvSpPr>
          <p:spPr>
            <a:xfrm rot="0">
              <a:off x="0" y="-47625"/>
              <a:ext cx="2616053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Ticket Creation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0" y="618067"/>
              <a:ext cx="4022556" cy="1162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35"/>
                </a:lnSpc>
              </a:pPr>
              <a:r>
                <a:rPr lang="en-US" sz="1668">
                  <a:solidFill>
                    <a:srgbClr val="FFFFFF"/>
                  </a:solidFill>
                  <a:latin typeface="Rosario"/>
                  <a:ea typeface="Rosario"/>
                  <a:cs typeface="Rosario"/>
                  <a:sym typeface="Rosario"/>
                </a:rPr>
                <a:t>Create a ticket in the IT service management (ITSM) system for each service request.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3264002" y="4325634"/>
            <a:ext cx="2666557" cy="1630849"/>
            <a:chOff x="0" y="0"/>
            <a:chExt cx="3555409" cy="2174465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0" y="-47625"/>
              <a:ext cx="3043346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Resolution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618067"/>
              <a:ext cx="3555409" cy="1556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35"/>
                </a:lnSpc>
              </a:pPr>
              <a:r>
                <a:rPr lang="en-US" sz="1668">
                  <a:solidFill>
                    <a:srgbClr val="FFFFFF"/>
                  </a:solidFill>
                  <a:latin typeface="Rosario"/>
                  <a:ea typeface="Rosario"/>
                  <a:cs typeface="Rosario"/>
                  <a:sym typeface="Rosario"/>
                </a:rPr>
                <a:t>Document the steps taken, changes made, and any additional information relevant to the ticket.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892158" y="7204626"/>
            <a:ext cx="2725842" cy="1630849"/>
            <a:chOff x="0" y="0"/>
            <a:chExt cx="3634455" cy="2174465"/>
          </a:xfrm>
        </p:grpSpPr>
        <p:sp>
          <p:nvSpPr>
            <p:cNvPr name="TextBox 53" id="53"/>
            <p:cNvSpPr txBox="true"/>
            <p:nvPr/>
          </p:nvSpPr>
          <p:spPr>
            <a:xfrm rot="0">
              <a:off x="0" y="-47625"/>
              <a:ext cx="3634455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Initial Triage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0" y="618067"/>
              <a:ext cx="3634455" cy="1556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35"/>
                </a:lnSpc>
              </a:pPr>
              <a:r>
                <a:rPr lang="en-US" sz="1668">
                  <a:solidFill>
                    <a:srgbClr val="FFFFFF"/>
                  </a:solidFill>
                  <a:latin typeface="Rosario"/>
                  <a:ea typeface="Rosario"/>
                  <a:cs typeface="Rosario"/>
                  <a:sym typeface="Rosario"/>
                </a:rPr>
                <a:t>Review the ticket to determine its priority and assign it to the appropriate support team or individual.</a:t>
              </a:r>
            </a:p>
          </p:txBody>
        </p:sp>
      </p:grpSp>
      <p:sp>
        <p:nvSpPr>
          <p:cNvPr name="Freeform 55" id="55"/>
          <p:cNvSpPr/>
          <p:nvPr/>
        </p:nvSpPr>
        <p:spPr>
          <a:xfrm flipH="false" flipV="false" rot="0">
            <a:off x="11004325" y="8318815"/>
            <a:ext cx="685800" cy="631793"/>
          </a:xfrm>
          <a:custGeom>
            <a:avLst/>
            <a:gdLst/>
            <a:ahLst/>
            <a:cxnLst/>
            <a:rect r="r" b="b" t="t" l="l"/>
            <a:pathLst>
              <a:path h="631793" w="685800">
                <a:moveTo>
                  <a:pt x="0" y="0"/>
                </a:moveTo>
                <a:lnTo>
                  <a:pt x="685800" y="0"/>
                </a:lnTo>
                <a:lnTo>
                  <a:pt x="685800" y="631793"/>
                </a:lnTo>
                <a:lnTo>
                  <a:pt x="0" y="6317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1004325" y="2517973"/>
            <a:ext cx="685800" cy="677227"/>
          </a:xfrm>
          <a:custGeom>
            <a:avLst/>
            <a:gdLst/>
            <a:ahLst/>
            <a:cxnLst/>
            <a:rect r="r" b="b" t="t" l="l"/>
            <a:pathLst>
              <a:path h="677227" w="685800">
                <a:moveTo>
                  <a:pt x="0" y="0"/>
                </a:moveTo>
                <a:lnTo>
                  <a:pt x="685800" y="0"/>
                </a:lnTo>
                <a:lnTo>
                  <a:pt x="685800" y="677227"/>
                </a:lnTo>
                <a:lnTo>
                  <a:pt x="0" y="67722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1004325" y="5416058"/>
            <a:ext cx="685800" cy="659653"/>
          </a:xfrm>
          <a:custGeom>
            <a:avLst/>
            <a:gdLst/>
            <a:ahLst/>
            <a:cxnLst/>
            <a:rect r="r" b="b" t="t" l="l"/>
            <a:pathLst>
              <a:path h="659653" w="685800">
                <a:moveTo>
                  <a:pt x="0" y="0"/>
                </a:moveTo>
                <a:lnTo>
                  <a:pt x="685800" y="0"/>
                </a:lnTo>
                <a:lnTo>
                  <a:pt x="685800" y="659654"/>
                </a:lnTo>
                <a:lnTo>
                  <a:pt x="0" y="65965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1911" t="-3798" r="-1366" b="-3573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16296499" y="5386413"/>
            <a:ext cx="685800" cy="689299"/>
          </a:xfrm>
          <a:custGeom>
            <a:avLst/>
            <a:gdLst/>
            <a:ahLst/>
            <a:cxnLst/>
            <a:rect r="r" b="b" t="t" l="l"/>
            <a:pathLst>
              <a:path h="689299" w="685800">
                <a:moveTo>
                  <a:pt x="0" y="0"/>
                </a:moveTo>
                <a:lnTo>
                  <a:pt x="685800" y="0"/>
                </a:lnTo>
                <a:lnTo>
                  <a:pt x="685800" y="689299"/>
                </a:lnTo>
                <a:lnTo>
                  <a:pt x="0" y="68929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6296499" y="2520012"/>
            <a:ext cx="685800" cy="675188"/>
          </a:xfrm>
          <a:custGeom>
            <a:avLst/>
            <a:gdLst/>
            <a:ahLst/>
            <a:cxnLst/>
            <a:rect r="r" b="b" t="t" l="l"/>
            <a:pathLst>
              <a:path h="675188" w="685800">
                <a:moveTo>
                  <a:pt x="0" y="0"/>
                </a:moveTo>
                <a:lnTo>
                  <a:pt x="685800" y="0"/>
                </a:lnTo>
                <a:lnTo>
                  <a:pt x="685800" y="675188"/>
                </a:lnTo>
                <a:lnTo>
                  <a:pt x="0" y="6751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-1161" t="-2036" r="-1538" b="-2276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6296499" y="8242575"/>
            <a:ext cx="685800" cy="708033"/>
          </a:xfrm>
          <a:custGeom>
            <a:avLst/>
            <a:gdLst/>
            <a:ahLst/>
            <a:cxnLst/>
            <a:rect r="r" b="b" t="t" l="l"/>
            <a:pathLst>
              <a:path h="708033" w="685800">
                <a:moveTo>
                  <a:pt x="0" y="0"/>
                </a:moveTo>
                <a:lnTo>
                  <a:pt x="685800" y="0"/>
                </a:lnTo>
                <a:lnTo>
                  <a:pt x="685800" y="708033"/>
                </a:lnTo>
                <a:lnTo>
                  <a:pt x="0" y="70803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-2575" t="-1412" r="-3409" b="-124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4483" y="3307210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8"/>
                </a:lnTo>
                <a:lnTo>
                  <a:pt x="0" y="3348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51346" y="3307210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8"/>
                </a:lnTo>
                <a:lnTo>
                  <a:pt x="0" y="3348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87915" y="2190126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14778" y="2190126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30216" y="6832422"/>
            <a:ext cx="3137273" cy="785076"/>
            <a:chOff x="0" y="0"/>
            <a:chExt cx="1624031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24031" cy="406400"/>
            </a:xfrm>
            <a:custGeom>
              <a:avLst/>
              <a:gdLst/>
              <a:ahLst/>
              <a:cxnLst/>
              <a:rect r="r" b="b" t="t" l="l"/>
              <a:pathLst>
                <a:path h="406400" w="1624031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8B5D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73416" y="3756143"/>
            <a:ext cx="2450872" cy="245087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5D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393647" y="5715338"/>
            <a:ext cx="3137273" cy="785076"/>
            <a:chOff x="0" y="0"/>
            <a:chExt cx="1624031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24031" cy="406400"/>
            </a:xfrm>
            <a:custGeom>
              <a:avLst/>
              <a:gdLst/>
              <a:ahLst/>
              <a:cxnLst/>
              <a:rect r="r" b="b" t="t" l="l"/>
              <a:pathLst>
                <a:path h="406400" w="1624031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9BFB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36848" y="2639059"/>
            <a:ext cx="2450872" cy="245087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BFB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20511" y="5715338"/>
            <a:ext cx="3137273" cy="785076"/>
            <a:chOff x="0" y="0"/>
            <a:chExt cx="1624031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4031" cy="406400"/>
            </a:xfrm>
            <a:custGeom>
              <a:avLst/>
              <a:gdLst/>
              <a:ahLst/>
              <a:cxnLst/>
              <a:rect r="r" b="b" t="t" l="l"/>
              <a:pathLst>
                <a:path h="406400" w="1624031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F494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463712" y="2639059"/>
            <a:ext cx="2450872" cy="245087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494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757079" y="6832422"/>
            <a:ext cx="3137273" cy="785076"/>
            <a:chOff x="0" y="0"/>
            <a:chExt cx="1624031" cy="4064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24031" cy="406400"/>
            </a:xfrm>
            <a:custGeom>
              <a:avLst/>
              <a:gdLst/>
              <a:ahLst/>
              <a:cxnLst/>
              <a:rect r="r" b="b" t="t" l="l"/>
              <a:pathLst>
                <a:path h="406400" w="1624031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3A64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100280" y="3756143"/>
            <a:ext cx="2450872" cy="2450872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A64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1785718">
            <a:off x="-386857" y="8352270"/>
            <a:ext cx="1620285" cy="2899839"/>
          </a:xfrm>
          <a:custGeom>
            <a:avLst/>
            <a:gdLst/>
            <a:ahLst/>
            <a:cxnLst/>
            <a:rect r="r" b="b" t="t" l="l"/>
            <a:pathLst>
              <a:path h="2899839" w="1620285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464649">
            <a:off x="17344804" y="-2204126"/>
            <a:ext cx="1841373" cy="4114800"/>
          </a:xfrm>
          <a:custGeom>
            <a:avLst/>
            <a:gdLst/>
            <a:ahLst/>
            <a:cxnLst/>
            <a:rect r="r" b="b" t="t" l="l"/>
            <a:pathLst>
              <a:path h="4114800" w="1841373">
                <a:moveTo>
                  <a:pt x="0" y="0"/>
                </a:moveTo>
                <a:lnTo>
                  <a:pt x="1841373" y="0"/>
                </a:lnTo>
                <a:lnTo>
                  <a:pt x="18413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3603870">
            <a:off x="3861470" y="2528109"/>
            <a:ext cx="1147310" cy="1307476"/>
          </a:xfrm>
          <a:custGeom>
            <a:avLst/>
            <a:gdLst/>
            <a:ahLst/>
            <a:cxnLst/>
            <a:rect r="r" b="b" t="t" l="l"/>
            <a:pathLst>
              <a:path h="1307476" w="1147310">
                <a:moveTo>
                  <a:pt x="0" y="0"/>
                </a:moveTo>
                <a:lnTo>
                  <a:pt x="1147310" y="0"/>
                </a:lnTo>
                <a:lnTo>
                  <a:pt x="1147310" y="1307475"/>
                </a:lnTo>
                <a:lnTo>
                  <a:pt x="0" y="13074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3603870">
            <a:off x="12830286" y="2528109"/>
            <a:ext cx="1147310" cy="1307476"/>
          </a:xfrm>
          <a:custGeom>
            <a:avLst/>
            <a:gdLst/>
            <a:ahLst/>
            <a:cxnLst/>
            <a:rect r="r" b="b" t="t" l="l"/>
            <a:pathLst>
              <a:path h="1307476" w="1147310">
                <a:moveTo>
                  <a:pt x="0" y="0"/>
                </a:moveTo>
                <a:lnTo>
                  <a:pt x="1147310" y="0"/>
                </a:lnTo>
                <a:lnTo>
                  <a:pt x="1147310" y="1307475"/>
                </a:lnTo>
                <a:lnTo>
                  <a:pt x="0" y="13074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-7175709">
            <a:off x="8465824" y="4436193"/>
            <a:ext cx="1147310" cy="1307476"/>
          </a:xfrm>
          <a:custGeom>
            <a:avLst/>
            <a:gdLst/>
            <a:ahLst/>
            <a:cxnLst/>
            <a:rect r="r" b="b" t="t" l="l"/>
            <a:pathLst>
              <a:path h="1307476" w="1147310">
                <a:moveTo>
                  <a:pt x="1147310" y="0"/>
                </a:moveTo>
                <a:lnTo>
                  <a:pt x="0" y="0"/>
                </a:lnTo>
                <a:lnTo>
                  <a:pt x="0" y="1307476"/>
                </a:lnTo>
                <a:lnTo>
                  <a:pt x="1147310" y="1307476"/>
                </a:lnTo>
                <a:lnTo>
                  <a:pt x="114731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6411409" y="3313620"/>
            <a:ext cx="1101751" cy="1101751"/>
          </a:xfrm>
          <a:custGeom>
            <a:avLst/>
            <a:gdLst/>
            <a:ahLst/>
            <a:cxnLst/>
            <a:rect r="r" b="b" t="t" l="l"/>
            <a:pathLst>
              <a:path h="1101751" w="1101751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117552" y="3313620"/>
            <a:ext cx="1143191" cy="1101751"/>
          </a:xfrm>
          <a:custGeom>
            <a:avLst/>
            <a:gdLst/>
            <a:ahLst/>
            <a:cxnLst/>
            <a:rect r="r" b="b" t="t" l="l"/>
            <a:pathLst>
              <a:path h="1101751" w="1143191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2047977" y="4430704"/>
            <a:ext cx="1101751" cy="1101751"/>
          </a:xfrm>
          <a:custGeom>
            <a:avLst/>
            <a:gdLst/>
            <a:ahLst/>
            <a:cxnLst/>
            <a:rect r="r" b="b" t="t" l="l"/>
            <a:pathLst>
              <a:path h="1101751" w="1101751">
                <a:moveTo>
                  <a:pt x="0" y="0"/>
                </a:moveTo>
                <a:lnTo>
                  <a:pt x="1101751" y="0"/>
                </a:lnTo>
                <a:lnTo>
                  <a:pt x="1101751" y="1101750"/>
                </a:lnTo>
                <a:lnTo>
                  <a:pt x="0" y="11017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754120" y="4430704"/>
            <a:ext cx="1143191" cy="1101751"/>
          </a:xfrm>
          <a:custGeom>
            <a:avLst/>
            <a:gdLst/>
            <a:ahLst/>
            <a:cxnLst/>
            <a:rect r="r" b="b" t="t" l="l"/>
            <a:pathLst>
              <a:path h="1101751" w="1143191">
                <a:moveTo>
                  <a:pt x="0" y="0"/>
                </a:moveTo>
                <a:lnTo>
                  <a:pt x="1143192" y="0"/>
                </a:lnTo>
                <a:lnTo>
                  <a:pt x="1143192" y="1101750"/>
                </a:lnTo>
                <a:lnTo>
                  <a:pt x="0" y="11017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true" rot="0">
            <a:off x="-450335" y="-146726"/>
            <a:ext cx="1374818" cy="1000180"/>
          </a:xfrm>
          <a:custGeom>
            <a:avLst/>
            <a:gdLst/>
            <a:ahLst/>
            <a:cxnLst/>
            <a:rect r="r" b="b" t="t" l="l"/>
            <a:pathLst>
              <a:path h="1000180" w="1374818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7668633" y="9459055"/>
            <a:ext cx="1198551" cy="1056223"/>
          </a:xfrm>
          <a:custGeom>
            <a:avLst/>
            <a:gdLst/>
            <a:ahLst/>
            <a:cxnLst/>
            <a:rect r="r" b="b" t="t" l="l"/>
            <a:pathLst>
              <a:path h="1056223" w="1198551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4499128" y="1069466"/>
            <a:ext cx="9289743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b="true" sz="4800" spc="153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28700" y="7026577"/>
            <a:ext cx="314030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28700" y="7863525"/>
            <a:ext cx="3140305" cy="87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392132" y="5909493"/>
            <a:ext cx="314030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FD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392132" y="6746442"/>
            <a:ext cx="3140305" cy="57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118995" y="5909493"/>
            <a:ext cx="314030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FD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4118995" y="6746442"/>
            <a:ext cx="3140305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755564" y="7026577"/>
            <a:ext cx="314030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755564" y="7863525"/>
            <a:ext cx="3140305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39415" y="3978001"/>
            <a:ext cx="4183420" cy="3660492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9129" y="42958"/>
              <a:ext cx="754542" cy="668242"/>
            </a:xfrm>
            <a:custGeom>
              <a:avLst/>
              <a:gdLst/>
              <a:ahLst/>
              <a:cxnLst/>
              <a:rect r="r" b="b" t="t" l="l"/>
              <a:pathLst>
                <a:path h="668242" w="754542">
                  <a:moveTo>
                    <a:pt x="413998" y="21314"/>
                  </a:moveTo>
                  <a:lnTo>
                    <a:pt x="746944" y="603970"/>
                  </a:lnTo>
                  <a:cubicBezTo>
                    <a:pt x="754542" y="617266"/>
                    <a:pt x="754487" y="633601"/>
                    <a:pt x="746801" y="646846"/>
                  </a:cubicBezTo>
                  <a:cubicBezTo>
                    <a:pt x="739115" y="660090"/>
                    <a:pt x="724960" y="668242"/>
                    <a:pt x="709646" y="668242"/>
                  </a:cubicBezTo>
                  <a:lnTo>
                    <a:pt x="44896" y="668242"/>
                  </a:lnTo>
                  <a:cubicBezTo>
                    <a:pt x="29582" y="668242"/>
                    <a:pt x="15427" y="660090"/>
                    <a:pt x="7741" y="646846"/>
                  </a:cubicBezTo>
                  <a:cubicBezTo>
                    <a:pt x="55" y="633601"/>
                    <a:pt x="0" y="617266"/>
                    <a:pt x="7598" y="603970"/>
                  </a:cubicBezTo>
                  <a:lnTo>
                    <a:pt x="340544" y="21314"/>
                  </a:lnTo>
                  <a:cubicBezTo>
                    <a:pt x="348076" y="8134"/>
                    <a:pt x="362091" y="0"/>
                    <a:pt x="377271" y="0"/>
                  </a:cubicBezTo>
                  <a:cubicBezTo>
                    <a:pt x="392451" y="0"/>
                    <a:pt x="406466" y="8134"/>
                    <a:pt x="413998" y="21314"/>
                  </a:cubicBezTo>
                  <a:close/>
                </a:path>
              </a:pathLst>
            </a:custGeom>
            <a:solidFill>
              <a:srgbClr val="BF494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052290" y="3978001"/>
            <a:ext cx="4183420" cy="3660492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9129" y="42958"/>
              <a:ext cx="754542" cy="668242"/>
            </a:xfrm>
            <a:custGeom>
              <a:avLst/>
              <a:gdLst/>
              <a:ahLst/>
              <a:cxnLst/>
              <a:rect r="r" b="b" t="t" l="l"/>
              <a:pathLst>
                <a:path h="668242" w="754542">
                  <a:moveTo>
                    <a:pt x="413998" y="21314"/>
                  </a:moveTo>
                  <a:lnTo>
                    <a:pt x="746944" y="603970"/>
                  </a:lnTo>
                  <a:cubicBezTo>
                    <a:pt x="754542" y="617266"/>
                    <a:pt x="754487" y="633601"/>
                    <a:pt x="746801" y="646846"/>
                  </a:cubicBezTo>
                  <a:cubicBezTo>
                    <a:pt x="739115" y="660090"/>
                    <a:pt x="724960" y="668242"/>
                    <a:pt x="709646" y="668242"/>
                  </a:cubicBezTo>
                  <a:lnTo>
                    <a:pt x="44896" y="668242"/>
                  </a:lnTo>
                  <a:cubicBezTo>
                    <a:pt x="29582" y="668242"/>
                    <a:pt x="15427" y="660090"/>
                    <a:pt x="7741" y="646846"/>
                  </a:cubicBezTo>
                  <a:cubicBezTo>
                    <a:pt x="55" y="633601"/>
                    <a:pt x="0" y="617266"/>
                    <a:pt x="7598" y="603970"/>
                  </a:cubicBezTo>
                  <a:lnTo>
                    <a:pt x="340544" y="21314"/>
                  </a:lnTo>
                  <a:cubicBezTo>
                    <a:pt x="348076" y="8134"/>
                    <a:pt x="362091" y="0"/>
                    <a:pt x="377271" y="0"/>
                  </a:cubicBezTo>
                  <a:cubicBezTo>
                    <a:pt x="392451" y="0"/>
                    <a:pt x="406466" y="8134"/>
                    <a:pt x="413998" y="21314"/>
                  </a:cubicBezTo>
                  <a:close/>
                </a:path>
              </a:pathLst>
            </a:custGeom>
            <a:solidFill>
              <a:srgbClr val="18B5D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245853" y="3973519"/>
            <a:ext cx="4183420" cy="3660492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9129" y="0"/>
              <a:ext cx="754542" cy="668242"/>
            </a:xfrm>
            <a:custGeom>
              <a:avLst/>
              <a:gdLst/>
              <a:ahLst/>
              <a:cxnLst/>
              <a:rect r="r" b="b" t="t" l="l"/>
              <a:pathLst>
                <a:path h="668242" w="754542">
                  <a:moveTo>
                    <a:pt x="413998" y="646928"/>
                  </a:moveTo>
                  <a:lnTo>
                    <a:pt x="746944" y="64272"/>
                  </a:lnTo>
                  <a:cubicBezTo>
                    <a:pt x="754542" y="50976"/>
                    <a:pt x="754487" y="34641"/>
                    <a:pt x="746801" y="21396"/>
                  </a:cubicBezTo>
                  <a:cubicBezTo>
                    <a:pt x="739115" y="8152"/>
                    <a:pt x="724960" y="0"/>
                    <a:pt x="709646" y="0"/>
                  </a:cubicBezTo>
                  <a:lnTo>
                    <a:pt x="44896" y="0"/>
                  </a:lnTo>
                  <a:cubicBezTo>
                    <a:pt x="29582" y="0"/>
                    <a:pt x="15427" y="8152"/>
                    <a:pt x="7741" y="21396"/>
                  </a:cubicBezTo>
                  <a:cubicBezTo>
                    <a:pt x="55" y="34641"/>
                    <a:pt x="0" y="50976"/>
                    <a:pt x="7598" y="64272"/>
                  </a:cubicBezTo>
                  <a:lnTo>
                    <a:pt x="340544" y="646928"/>
                  </a:lnTo>
                  <a:cubicBezTo>
                    <a:pt x="348076" y="660108"/>
                    <a:pt x="362091" y="668242"/>
                    <a:pt x="377271" y="668242"/>
                  </a:cubicBezTo>
                  <a:cubicBezTo>
                    <a:pt x="392451" y="668242"/>
                    <a:pt x="406466" y="660108"/>
                    <a:pt x="413998" y="646928"/>
                  </a:cubicBezTo>
                  <a:close/>
                </a:path>
              </a:pathLst>
            </a:custGeom>
            <a:solidFill>
              <a:srgbClr val="49BFB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665165" y="3978001"/>
            <a:ext cx="4183420" cy="3660492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9129" y="42958"/>
              <a:ext cx="754542" cy="668242"/>
            </a:xfrm>
            <a:custGeom>
              <a:avLst/>
              <a:gdLst/>
              <a:ahLst/>
              <a:cxnLst/>
              <a:rect r="r" b="b" t="t" l="l"/>
              <a:pathLst>
                <a:path h="668242" w="754542">
                  <a:moveTo>
                    <a:pt x="413998" y="21314"/>
                  </a:moveTo>
                  <a:lnTo>
                    <a:pt x="746944" y="603970"/>
                  </a:lnTo>
                  <a:cubicBezTo>
                    <a:pt x="754542" y="617266"/>
                    <a:pt x="754487" y="633601"/>
                    <a:pt x="746801" y="646846"/>
                  </a:cubicBezTo>
                  <a:cubicBezTo>
                    <a:pt x="739115" y="660090"/>
                    <a:pt x="724960" y="668242"/>
                    <a:pt x="709646" y="668242"/>
                  </a:cubicBezTo>
                  <a:lnTo>
                    <a:pt x="44896" y="668242"/>
                  </a:lnTo>
                  <a:cubicBezTo>
                    <a:pt x="29582" y="668242"/>
                    <a:pt x="15427" y="660090"/>
                    <a:pt x="7741" y="646846"/>
                  </a:cubicBezTo>
                  <a:cubicBezTo>
                    <a:pt x="55" y="633601"/>
                    <a:pt x="0" y="617266"/>
                    <a:pt x="7598" y="603970"/>
                  </a:cubicBezTo>
                  <a:lnTo>
                    <a:pt x="340544" y="21314"/>
                  </a:lnTo>
                  <a:cubicBezTo>
                    <a:pt x="348076" y="8134"/>
                    <a:pt x="362091" y="0"/>
                    <a:pt x="377271" y="0"/>
                  </a:cubicBezTo>
                  <a:cubicBezTo>
                    <a:pt x="392451" y="0"/>
                    <a:pt x="406466" y="8134"/>
                    <a:pt x="413998" y="21314"/>
                  </a:cubicBezTo>
                  <a:close/>
                </a:path>
              </a:pathLst>
            </a:custGeom>
            <a:solidFill>
              <a:srgbClr val="63A644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858728" y="3978001"/>
            <a:ext cx="4183420" cy="3660492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9129" y="0"/>
              <a:ext cx="754542" cy="668242"/>
            </a:xfrm>
            <a:custGeom>
              <a:avLst/>
              <a:gdLst/>
              <a:ahLst/>
              <a:cxnLst/>
              <a:rect r="r" b="b" t="t" l="l"/>
              <a:pathLst>
                <a:path h="668242" w="754542">
                  <a:moveTo>
                    <a:pt x="413998" y="646928"/>
                  </a:moveTo>
                  <a:lnTo>
                    <a:pt x="746944" y="64272"/>
                  </a:lnTo>
                  <a:cubicBezTo>
                    <a:pt x="754542" y="50976"/>
                    <a:pt x="754487" y="34641"/>
                    <a:pt x="746801" y="21396"/>
                  </a:cubicBezTo>
                  <a:cubicBezTo>
                    <a:pt x="739115" y="8152"/>
                    <a:pt x="724960" y="0"/>
                    <a:pt x="709646" y="0"/>
                  </a:cubicBezTo>
                  <a:lnTo>
                    <a:pt x="44896" y="0"/>
                  </a:lnTo>
                  <a:cubicBezTo>
                    <a:pt x="29582" y="0"/>
                    <a:pt x="15427" y="8152"/>
                    <a:pt x="7741" y="21396"/>
                  </a:cubicBezTo>
                  <a:cubicBezTo>
                    <a:pt x="55" y="34641"/>
                    <a:pt x="0" y="50976"/>
                    <a:pt x="7598" y="64272"/>
                  </a:cubicBezTo>
                  <a:lnTo>
                    <a:pt x="340544" y="646928"/>
                  </a:lnTo>
                  <a:cubicBezTo>
                    <a:pt x="348076" y="660108"/>
                    <a:pt x="362091" y="668242"/>
                    <a:pt x="377271" y="668242"/>
                  </a:cubicBezTo>
                  <a:cubicBezTo>
                    <a:pt x="392451" y="668242"/>
                    <a:pt x="406466" y="660108"/>
                    <a:pt x="413998" y="646928"/>
                  </a:cubicBezTo>
                  <a:close/>
                </a:path>
              </a:pathLst>
            </a:custGeom>
            <a:solidFill>
              <a:srgbClr val="D3D92B"/>
            </a:solidFill>
            <a:ln cap="rnd">
              <a:noFill/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572500" y="5817146"/>
            <a:ext cx="1143000" cy="1062990"/>
          </a:xfrm>
          <a:custGeom>
            <a:avLst/>
            <a:gdLst/>
            <a:ahLst/>
            <a:cxnLst/>
            <a:rect r="r" b="b" t="t" l="l"/>
            <a:pathLst>
              <a:path h="1062990" w="1143000">
                <a:moveTo>
                  <a:pt x="0" y="0"/>
                </a:moveTo>
                <a:lnTo>
                  <a:pt x="1143000" y="0"/>
                </a:lnTo>
                <a:lnTo>
                  <a:pt x="1143000" y="1062990"/>
                </a:lnTo>
                <a:lnTo>
                  <a:pt x="0" y="106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393225" y="4741447"/>
            <a:ext cx="1114425" cy="1143000"/>
          </a:xfrm>
          <a:custGeom>
            <a:avLst/>
            <a:gdLst/>
            <a:ahLst/>
            <a:cxnLst/>
            <a:rect r="r" b="b" t="t" l="l"/>
            <a:pathLst>
              <a:path h="1143000" w="1114425">
                <a:moveTo>
                  <a:pt x="0" y="0"/>
                </a:moveTo>
                <a:lnTo>
                  <a:pt x="1114425" y="0"/>
                </a:lnTo>
                <a:lnTo>
                  <a:pt x="111442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766062" y="4731922"/>
            <a:ext cx="1143000" cy="985838"/>
          </a:xfrm>
          <a:custGeom>
            <a:avLst/>
            <a:gdLst/>
            <a:ahLst/>
            <a:cxnLst/>
            <a:rect r="r" b="b" t="t" l="l"/>
            <a:pathLst>
              <a:path h="985838" w="1143000">
                <a:moveTo>
                  <a:pt x="0" y="0"/>
                </a:moveTo>
                <a:lnTo>
                  <a:pt x="1143000" y="0"/>
                </a:lnTo>
                <a:lnTo>
                  <a:pt x="1143000" y="985837"/>
                </a:lnTo>
                <a:lnTo>
                  <a:pt x="0" y="98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088384" y="5737136"/>
            <a:ext cx="1157468" cy="1143000"/>
          </a:xfrm>
          <a:custGeom>
            <a:avLst/>
            <a:gdLst/>
            <a:ahLst/>
            <a:cxnLst/>
            <a:rect r="r" b="b" t="t" l="l"/>
            <a:pathLst>
              <a:path h="1143000" w="1157468">
                <a:moveTo>
                  <a:pt x="0" y="0"/>
                </a:moveTo>
                <a:lnTo>
                  <a:pt x="1157469" y="0"/>
                </a:lnTo>
                <a:lnTo>
                  <a:pt x="115746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257572" y="5762186"/>
            <a:ext cx="998605" cy="1111950"/>
          </a:xfrm>
          <a:custGeom>
            <a:avLst/>
            <a:gdLst/>
            <a:ahLst/>
            <a:cxnLst/>
            <a:rect r="r" b="b" t="t" l="l"/>
            <a:pathLst>
              <a:path h="1111950" w="998605">
                <a:moveTo>
                  <a:pt x="0" y="0"/>
                </a:moveTo>
                <a:lnTo>
                  <a:pt x="998606" y="0"/>
                </a:lnTo>
                <a:lnTo>
                  <a:pt x="998606" y="1111950"/>
                </a:lnTo>
                <a:lnTo>
                  <a:pt x="0" y="1111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366" t="-1383" r="-11092" b="-1408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-513552" y="9400601"/>
            <a:ext cx="1027105" cy="1027105"/>
          </a:xfrm>
          <a:custGeom>
            <a:avLst/>
            <a:gdLst/>
            <a:ahLst/>
            <a:cxnLst/>
            <a:rect r="r" b="b" t="t" l="l"/>
            <a:pathLst>
              <a:path h="1027105" w="1027105">
                <a:moveTo>
                  <a:pt x="0" y="0"/>
                </a:moveTo>
                <a:lnTo>
                  <a:pt x="1027104" y="0"/>
                </a:lnTo>
                <a:lnTo>
                  <a:pt x="1027104" y="1027104"/>
                </a:lnTo>
                <a:lnTo>
                  <a:pt x="0" y="10271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7773650" y="0"/>
            <a:ext cx="1028700" cy="771525"/>
          </a:xfrm>
          <a:custGeom>
            <a:avLst/>
            <a:gdLst/>
            <a:ahLst/>
            <a:cxnLst/>
            <a:rect r="r" b="b" t="t" l="l"/>
            <a:pathLst>
              <a:path h="771525" w="1028700">
                <a:moveTo>
                  <a:pt x="0" y="0"/>
                </a:moveTo>
                <a:lnTo>
                  <a:pt x="1028700" y="0"/>
                </a:lnTo>
                <a:lnTo>
                  <a:pt x="1028700" y="771525"/>
                </a:lnTo>
                <a:lnTo>
                  <a:pt x="0" y="7715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243032" y="-336994"/>
            <a:ext cx="1011073" cy="1595382"/>
          </a:xfrm>
          <a:custGeom>
            <a:avLst/>
            <a:gdLst/>
            <a:ahLst/>
            <a:cxnLst/>
            <a:rect r="r" b="b" t="t" l="l"/>
            <a:pathLst>
              <a:path h="1595382" w="1011073">
                <a:moveTo>
                  <a:pt x="0" y="0"/>
                </a:moveTo>
                <a:lnTo>
                  <a:pt x="1011073" y="0"/>
                </a:lnTo>
                <a:lnTo>
                  <a:pt x="1011073" y="1595382"/>
                </a:lnTo>
                <a:lnTo>
                  <a:pt x="0" y="15953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7259300" y="9486601"/>
            <a:ext cx="2378343" cy="1537004"/>
          </a:xfrm>
          <a:custGeom>
            <a:avLst/>
            <a:gdLst/>
            <a:ahLst/>
            <a:cxnLst/>
            <a:rect r="r" b="b" t="t" l="l"/>
            <a:pathLst>
              <a:path h="1537004" w="2378343">
                <a:moveTo>
                  <a:pt x="0" y="0"/>
                </a:moveTo>
                <a:lnTo>
                  <a:pt x="2378343" y="0"/>
                </a:lnTo>
                <a:lnTo>
                  <a:pt x="2378343" y="1537004"/>
                </a:lnTo>
                <a:lnTo>
                  <a:pt x="0" y="15370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840628" y="1114425"/>
            <a:ext cx="8606745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b="true" sz="4800" spc="153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6187" y="7880624"/>
            <a:ext cx="446987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06499" y="8422035"/>
            <a:ext cx="364925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573848" y="7880624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308376" y="8422035"/>
            <a:ext cx="3927334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186723" y="7880624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Closure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186723" y="8422035"/>
            <a:ext cx="3140305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Update the ticket status to reflect the resolution or service completion.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67410" y="2327562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506631" y="2857152"/>
            <a:ext cx="3661862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80285" y="2327562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081630" y="2871159"/>
            <a:ext cx="3671248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64335" y="4581042"/>
            <a:ext cx="3523695" cy="3731820"/>
            <a:chOff x="0" y="0"/>
            <a:chExt cx="753347" cy="7978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53347" cy="797843"/>
            </a:xfrm>
            <a:custGeom>
              <a:avLst/>
              <a:gdLst/>
              <a:ahLst/>
              <a:cxnLst/>
              <a:rect r="r" b="b" t="t" l="l"/>
              <a:pathLst>
                <a:path h="797843" w="753347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753347" cy="731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4581042"/>
            <a:ext cx="3523695" cy="3731820"/>
            <a:chOff x="0" y="0"/>
            <a:chExt cx="753347" cy="7978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3347" cy="797843"/>
            </a:xfrm>
            <a:custGeom>
              <a:avLst/>
              <a:gdLst/>
              <a:ahLst/>
              <a:cxnLst/>
              <a:rect r="r" b="b" t="t" l="l"/>
              <a:pathLst>
                <a:path h="797843" w="753347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53347" cy="731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97128" y="2491850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32763" y="2491850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23790" y="2901302"/>
            <a:ext cx="2495415" cy="2529834"/>
            <a:chOff x="0" y="0"/>
            <a:chExt cx="3327220" cy="337311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27220" cy="3373113"/>
            </a:xfrm>
            <a:custGeom>
              <a:avLst/>
              <a:gdLst/>
              <a:ahLst/>
              <a:cxnLst/>
              <a:rect r="r" b="b" t="t" l="l"/>
              <a:pathLst>
                <a:path h="3373113" w="3327220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4631" y="207454"/>
              <a:ext cx="2917957" cy="2958205"/>
            </a:xfrm>
            <a:custGeom>
              <a:avLst/>
              <a:gdLst/>
              <a:ahLst/>
              <a:cxnLst/>
              <a:rect r="r" b="b" t="t" l="l"/>
              <a:pathLst>
                <a:path h="2958205" w="2917957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759425" y="2901302"/>
            <a:ext cx="2495415" cy="2529834"/>
            <a:chOff x="0" y="0"/>
            <a:chExt cx="3327220" cy="337311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27220" cy="3373113"/>
            </a:xfrm>
            <a:custGeom>
              <a:avLst/>
              <a:gdLst/>
              <a:ahLst/>
              <a:cxnLst/>
              <a:rect r="r" b="b" t="t" l="l"/>
              <a:pathLst>
                <a:path h="3373113" w="3327220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4631" y="207454"/>
              <a:ext cx="2917957" cy="2958205"/>
            </a:xfrm>
            <a:custGeom>
              <a:avLst/>
              <a:gdLst/>
              <a:ahLst/>
              <a:cxnLst/>
              <a:rect r="r" b="b" t="t" l="l"/>
              <a:pathLst>
                <a:path h="2958205" w="2917957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499970" y="4581042"/>
            <a:ext cx="3523695" cy="3731820"/>
            <a:chOff x="0" y="0"/>
            <a:chExt cx="753347" cy="79784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53347" cy="797843"/>
            </a:xfrm>
            <a:custGeom>
              <a:avLst/>
              <a:gdLst/>
              <a:ahLst/>
              <a:cxnLst/>
              <a:rect r="r" b="b" t="t" l="l"/>
              <a:pathLst>
                <a:path h="797843" w="753347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753347" cy="731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35605" y="4581042"/>
            <a:ext cx="3523695" cy="3731820"/>
            <a:chOff x="0" y="0"/>
            <a:chExt cx="753347" cy="79784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53347" cy="797843"/>
            </a:xfrm>
            <a:custGeom>
              <a:avLst/>
              <a:gdLst/>
              <a:ahLst/>
              <a:cxnLst/>
              <a:rect r="r" b="b" t="t" l="l"/>
              <a:pathLst>
                <a:path h="797843" w="753347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753347" cy="731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9568398" y="2491850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804033" y="2491850"/>
            <a:ext cx="3348739" cy="3348739"/>
          </a:xfrm>
          <a:custGeom>
            <a:avLst/>
            <a:gdLst/>
            <a:ahLst/>
            <a:cxnLst/>
            <a:rect r="r" b="b" t="t" l="l"/>
            <a:pathLst>
              <a:path h="3348739" w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9997705" y="2901302"/>
            <a:ext cx="2495415" cy="2529834"/>
            <a:chOff x="0" y="0"/>
            <a:chExt cx="3327220" cy="337311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27220" cy="3373113"/>
            </a:xfrm>
            <a:custGeom>
              <a:avLst/>
              <a:gdLst/>
              <a:ahLst/>
              <a:cxnLst/>
              <a:rect r="r" b="b" t="t" l="l"/>
              <a:pathLst>
                <a:path h="3373113" w="3327220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04631" y="207454"/>
              <a:ext cx="2917957" cy="2958205"/>
            </a:xfrm>
            <a:custGeom>
              <a:avLst/>
              <a:gdLst/>
              <a:ahLst/>
              <a:cxnLst/>
              <a:rect r="r" b="b" t="t" l="l"/>
              <a:pathLst>
                <a:path h="2958205" w="2917957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233340" y="2901302"/>
            <a:ext cx="2495415" cy="2529834"/>
            <a:chOff x="0" y="0"/>
            <a:chExt cx="3327220" cy="337311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327220" cy="3373113"/>
            </a:xfrm>
            <a:custGeom>
              <a:avLst/>
              <a:gdLst/>
              <a:ahLst/>
              <a:cxnLst/>
              <a:rect r="r" b="b" t="t" l="l"/>
              <a:pathLst>
                <a:path h="3373113" w="3327220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04631" y="207454"/>
              <a:ext cx="2917957" cy="2958205"/>
            </a:xfrm>
            <a:custGeom>
              <a:avLst/>
              <a:gdLst/>
              <a:ahLst/>
              <a:cxnLst/>
              <a:rect r="r" b="b" t="t" l="l"/>
              <a:pathLst>
                <a:path h="2958205" w="2917957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-1158140">
            <a:off x="-232872" y="-546176"/>
            <a:ext cx="861593" cy="1092353"/>
          </a:xfrm>
          <a:custGeom>
            <a:avLst/>
            <a:gdLst/>
            <a:ahLst/>
            <a:cxnLst/>
            <a:rect r="r" b="b" t="t" l="l"/>
            <a:pathLst>
              <a:path h="1092353" w="861593">
                <a:moveTo>
                  <a:pt x="0" y="0"/>
                </a:moveTo>
                <a:lnTo>
                  <a:pt x="861593" y="0"/>
                </a:lnTo>
                <a:lnTo>
                  <a:pt x="861593" y="1092352"/>
                </a:lnTo>
                <a:lnTo>
                  <a:pt x="0" y="10923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132697">
            <a:off x="17857203" y="9740824"/>
            <a:ext cx="861593" cy="1092353"/>
          </a:xfrm>
          <a:custGeom>
            <a:avLst/>
            <a:gdLst/>
            <a:ahLst/>
            <a:cxnLst/>
            <a:rect r="r" b="b" t="t" l="l"/>
            <a:pathLst>
              <a:path h="1092353" w="861593">
                <a:moveTo>
                  <a:pt x="0" y="0"/>
                </a:moveTo>
                <a:lnTo>
                  <a:pt x="861594" y="0"/>
                </a:lnTo>
                <a:lnTo>
                  <a:pt x="861594" y="1092352"/>
                </a:lnTo>
                <a:lnTo>
                  <a:pt x="0" y="10923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389196" y="9592158"/>
            <a:ext cx="1128174" cy="1023818"/>
          </a:xfrm>
          <a:custGeom>
            <a:avLst/>
            <a:gdLst/>
            <a:ahLst/>
            <a:cxnLst/>
            <a:rect r="r" b="b" t="t" l="l"/>
            <a:pathLst>
              <a:path h="1023818" w="1128174">
                <a:moveTo>
                  <a:pt x="0" y="0"/>
                </a:moveTo>
                <a:lnTo>
                  <a:pt x="1128174" y="0"/>
                </a:lnTo>
                <a:lnTo>
                  <a:pt x="1128174" y="1023818"/>
                </a:lnTo>
                <a:lnTo>
                  <a:pt x="0" y="10238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7495987" y="-365942"/>
            <a:ext cx="1128174" cy="1023818"/>
          </a:xfrm>
          <a:custGeom>
            <a:avLst/>
            <a:gdLst/>
            <a:ahLst/>
            <a:cxnLst/>
            <a:rect r="r" b="b" t="t" l="l"/>
            <a:pathLst>
              <a:path h="1023818" w="1128174">
                <a:moveTo>
                  <a:pt x="0" y="0"/>
                </a:moveTo>
                <a:lnTo>
                  <a:pt x="1128173" y="0"/>
                </a:lnTo>
                <a:lnTo>
                  <a:pt x="1128173" y="1023817"/>
                </a:lnTo>
                <a:lnTo>
                  <a:pt x="0" y="10238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0714586" y="3677196"/>
            <a:ext cx="1061653" cy="978047"/>
          </a:xfrm>
          <a:custGeom>
            <a:avLst/>
            <a:gdLst/>
            <a:ahLst/>
            <a:cxnLst/>
            <a:rect r="r" b="b" t="t" l="l"/>
            <a:pathLst>
              <a:path h="978047" w="1061653">
                <a:moveTo>
                  <a:pt x="0" y="0"/>
                </a:moveTo>
                <a:lnTo>
                  <a:pt x="1061653" y="0"/>
                </a:lnTo>
                <a:lnTo>
                  <a:pt x="1061653" y="978047"/>
                </a:lnTo>
                <a:lnTo>
                  <a:pt x="0" y="97804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8" id="38"/>
          <p:cNvSpPr/>
          <p:nvPr/>
        </p:nvSpPr>
        <p:spPr>
          <a:xfrm flipH="false" flipV="false" rot="0">
            <a:off x="2203126" y="3604953"/>
            <a:ext cx="1136742" cy="1122533"/>
          </a:xfrm>
          <a:custGeom>
            <a:avLst/>
            <a:gdLst/>
            <a:ahLst/>
            <a:cxnLst/>
            <a:rect r="r" b="b" t="t" l="l"/>
            <a:pathLst>
              <a:path h="1122533" w="1136742">
                <a:moveTo>
                  <a:pt x="0" y="0"/>
                </a:moveTo>
                <a:lnTo>
                  <a:pt x="1136743" y="0"/>
                </a:lnTo>
                <a:lnTo>
                  <a:pt x="1136743" y="1122533"/>
                </a:lnTo>
                <a:lnTo>
                  <a:pt x="0" y="112253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6461906" y="3634672"/>
            <a:ext cx="1090454" cy="1063095"/>
          </a:xfrm>
          <a:custGeom>
            <a:avLst/>
            <a:gdLst/>
            <a:ahLst/>
            <a:cxnLst/>
            <a:rect r="r" b="b" t="t" l="l"/>
            <a:pathLst>
              <a:path h="1063095" w="1090454">
                <a:moveTo>
                  <a:pt x="0" y="0"/>
                </a:moveTo>
                <a:lnTo>
                  <a:pt x="1090453" y="0"/>
                </a:lnTo>
                <a:lnTo>
                  <a:pt x="1090453" y="1063095"/>
                </a:lnTo>
                <a:lnTo>
                  <a:pt x="0" y="106309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1579" t="-2076" r="-1362" b="-3514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0" id="40"/>
          <p:cNvSpPr/>
          <p:nvPr/>
        </p:nvSpPr>
        <p:spPr>
          <a:xfrm flipH="false" flipV="false" rot="0">
            <a:off x="14939365" y="3621773"/>
            <a:ext cx="1083365" cy="1088892"/>
          </a:xfrm>
          <a:custGeom>
            <a:avLst/>
            <a:gdLst/>
            <a:ahLst/>
            <a:cxnLst/>
            <a:rect r="r" b="b" t="t" l="l"/>
            <a:pathLst>
              <a:path h="1088892" w="1083365">
                <a:moveTo>
                  <a:pt x="0" y="0"/>
                </a:moveTo>
                <a:lnTo>
                  <a:pt x="1083365" y="0"/>
                </a:lnTo>
                <a:lnTo>
                  <a:pt x="1083365" y="1088892"/>
                </a:lnTo>
                <a:lnTo>
                  <a:pt x="0" y="108889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1742" t="-1421" r="-1872" b="-1668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1" id="41"/>
          <p:cNvSpPr txBox="true"/>
          <p:nvPr/>
        </p:nvSpPr>
        <p:spPr>
          <a:xfrm rot="0">
            <a:off x="4749271" y="1114425"/>
            <a:ext cx="8789458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b="true" sz="4800" spc="153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02585" y="5494621"/>
            <a:ext cx="3175925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97172" y="6534824"/>
            <a:ext cx="258675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732807" y="5494621"/>
            <a:ext cx="258675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732807" y="6140806"/>
            <a:ext cx="2586752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 (ITSM) system for each service request.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968442" y="5494621"/>
            <a:ext cx="258675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968442" y="6140806"/>
            <a:ext cx="2586752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204077" y="5494621"/>
            <a:ext cx="258675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204077" y="6140806"/>
            <a:ext cx="2586752" cy="13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5990687" y="2109852"/>
            <a:ext cx="4128382" cy="5908239"/>
          </a:xfrm>
          <a:custGeom>
            <a:avLst/>
            <a:gdLst/>
            <a:ahLst/>
            <a:cxnLst/>
            <a:rect r="r" b="b" t="t" l="l"/>
            <a:pathLst>
              <a:path h="5908239" w="4128382">
                <a:moveTo>
                  <a:pt x="0" y="0"/>
                </a:moveTo>
                <a:lnTo>
                  <a:pt x="4128382" y="0"/>
                </a:lnTo>
                <a:lnTo>
                  <a:pt x="4128382" y="5908240"/>
                </a:lnTo>
                <a:lnTo>
                  <a:pt x="0" y="5908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7768574" y="2109852"/>
            <a:ext cx="4128382" cy="5908239"/>
          </a:xfrm>
          <a:custGeom>
            <a:avLst/>
            <a:gdLst/>
            <a:ahLst/>
            <a:cxnLst/>
            <a:rect r="r" b="b" t="t" l="l"/>
            <a:pathLst>
              <a:path h="5908239" w="4128382">
                <a:moveTo>
                  <a:pt x="4128382" y="0"/>
                </a:moveTo>
                <a:lnTo>
                  <a:pt x="0" y="0"/>
                </a:lnTo>
                <a:lnTo>
                  <a:pt x="0" y="5908240"/>
                </a:lnTo>
                <a:lnTo>
                  <a:pt x="4128382" y="5908240"/>
                </a:lnTo>
                <a:lnTo>
                  <a:pt x="412838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7974226">
            <a:off x="9494051" y="2140790"/>
            <a:ext cx="1166634" cy="1841782"/>
            <a:chOff x="0" y="0"/>
            <a:chExt cx="298953" cy="4719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8953" cy="471961"/>
            </a:xfrm>
            <a:custGeom>
              <a:avLst/>
              <a:gdLst/>
              <a:ahLst/>
              <a:cxnLst/>
              <a:rect r="r" b="b" t="t" l="l"/>
              <a:pathLst>
                <a:path h="471961" w="298953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anchor="ctr" rtlCol="false" tIns="52212" lIns="52212" bIns="52212" rIns="52212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10468371">
            <a:off x="7878764" y="1843317"/>
            <a:ext cx="1166634" cy="1841782"/>
            <a:chOff x="0" y="0"/>
            <a:chExt cx="298953" cy="4719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8953" cy="471961"/>
            </a:xfrm>
            <a:custGeom>
              <a:avLst/>
              <a:gdLst/>
              <a:ahLst/>
              <a:cxnLst/>
              <a:rect r="r" b="b" t="t" l="l"/>
              <a:pathLst>
                <a:path h="471961" w="298953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anchor="ctr" rtlCol="false" tIns="52212" lIns="52212" bIns="52212" rIns="52212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10216402">
            <a:off x="8857779" y="1932147"/>
            <a:ext cx="1166634" cy="1841782"/>
            <a:chOff x="0" y="0"/>
            <a:chExt cx="298953" cy="4719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8953" cy="471961"/>
            </a:xfrm>
            <a:custGeom>
              <a:avLst/>
              <a:gdLst/>
              <a:ahLst/>
              <a:cxnLst/>
              <a:rect r="r" b="b" t="t" l="l"/>
              <a:pathLst>
                <a:path h="471961" w="298953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anchor="ctr" rtlCol="false" tIns="52212" lIns="52212" bIns="52212" rIns="52212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8226195">
            <a:off x="7209462" y="2153778"/>
            <a:ext cx="1166634" cy="1841782"/>
            <a:chOff x="0" y="0"/>
            <a:chExt cx="298953" cy="47196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8953" cy="471961"/>
            </a:xfrm>
            <a:custGeom>
              <a:avLst/>
              <a:gdLst/>
              <a:ahLst/>
              <a:cxnLst/>
              <a:rect r="r" b="b" t="t" l="l"/>
              <a:pathLst>
                <a:path h="471961" w="298953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anchor="ctr" rtlCol="false" tIns="52212" lIns="52212" bIns="52212" rIns="52212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9423993" y="6760653"/>
            <a:ext cx="759777" cy="699945"/>
          </a:xfrm>
          <a:custGeom>
            <a:avLst/>
            <a:gdLst/>
            <a:ahLst/>
            <a:cxnLst/>
            <a:rect r="r" b="b" t="t" l="l"/>
            <a:pathLst>
              <a:path h="699945" w="759777">
                <a:moveTo>
                  <a:pt x="0" y="0"/>
                </a:moveTo>
                <a:lnTo>
                  <a:pt x="759776" y="0"/>
                </a:lnTo>
                <a:lnTo>
                  <a:pt x="759776" y="699945"/>
                </a:lnTo>
                <a:lnTo>
                  <a:pt x="0" y="699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6441977" y="3850859"/>
            <a:ext cx="813515" cy="803347"/>
          </a:xfrm>
          <a:custGeom>
            <a:avLst/>
            <a:gdLst/>
            <a:ahLst/>
            <a:cxnLst/>
            <a:rect r="r" b="b" t="t" l="l"/>
            <a:pathLst>
              <a:path h="803347" w="813515">
                <a:moveTo>
                  <a:pt x="0" y="0"/>
                </a:moveTo>
                <a:lnTo>
                  <a:pt x="813516" y="0"/>
                </a:lnTo>
                <a:lnTo>
                  <a:pt x="813516" y="803347"/>
                </a:lnTo>
                <a:lnTo>
                  <a:pt x="0" y="803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6441977" y="5461878"/>
            <a:ext cx="809625" cy="789312"/>
          </a:xfrm>
          <a:custGeom>
            <a:avLst/>
            <a:gdLst/>
            <a:ahLst/>
            <a:cxnLst/>
            <a:rect r="r" b="b" t="t" l="l"/>
            <a:pathLst>
              <a:path h="789312" w="809625">
                <a:moveTo>
                  <a:pt x="0" y="0"/>
                </a:moveTo>
                <a:lnTo>
                  <a:pt x="809625" y="0"/>
                </a:lnTo>
                <a:lnTo>
                  <a:pt x="809625" y="789312"/>
                </a:lnTo>
                <a:lnTo>
                  <a:pt x="0" y="789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579" t="-2076" r="-1362" b="-3514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0638190" y="5449657"/>
            <a:ext cx="809625" cy="813756"/>
          </a:xfrm>
          <a:custGeom>
            <a:avLst/>
            <a:gdLst/>
            <a:ahLst/>
            <a:cxnLst/>
            <a:rect r="r" b="b" t="t" l="l"/>
            <a:pathLst>
              <a:path h="813756" w="809625">
                <a:moveTo>
                  <a:pt x="0" y="0"/>
                </a:moveTo>
                <a:lnTo>
                  <a:pt x="809625" y="0"/>
                </a:lnTo>
                <a:lnTo>
                  <a:pt x="809625" y="813755"/>
                </a:lnTo>
                <a:lnTo>
                  <a:pt x="0" y="813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742" t="-1421" r="-1872" b="-166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0" y="0"/>
            <a:ext cx="824582" cy="628744"/>
          </a:xfrm>
          <a:custGeom>
            <a:avLst/>
            <a:gdLst/>
            <a:ahLst/>
            <a:cxnLst/>
            <a:rect r="r" b="b" t="t" l="l"/>
            <a:pathLst>
              <a:path h="628744" w="824582">
                <a:moveTo>
                  <a:pt x="0" y="0"/>
                </a:moveTo>
                <a:lnTo>
                  <a:pt x="824582" y="0"/>
                </a:lnTo>
                <a:lnTo>
                  <a:pt x="824582" y="628744"/>
                </a:lnTo>
                <a:lnTo>
                  <a:pt x="0" y="6287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463418" y="9658256"/>
            <a:ext cx="824582" cy="628744"/>
          </a:xfrm>
          <a:custGeom>
            <a:avLst/>
            <a:gdLst/>
            <a:ahLst/>
            <a:cxnLst/>
            <a:rect r="r" b="b" t="t" l="l"/>
            <a:pathLst>
              <a:path h="628744" w="824582">
                <a:moveTo>
                  <a:pt x="0" y="0"/>
                </a:moveTo>
                <a:lnTo>
                  <a:pt x="824582" y="0"/>
                </a:lnTo>
                <a:lnTo>
                  <a:pt x="824582" y="628744"/>
                </a:lnTo>
                <a:lnTo>
                  <a:pt x="0" y="6287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208471" y="9543261"/>
            <a:ext cx="754613" cy="858735"/>
          </a:xfrm>
          <a:custGeom>
            <a:avLst/>
            <a:gdLst/>
            <a:ahLst/>
            <a:cxnLst/>
            <a:rect r="r" b="b" t="t" l="l"/>
            <a:pathLst>
              <a:path h="858735" w="754613">
                <a:moveTo>
                  <a:pt x="0" y="0"/>
                </a:moveTo>
                <a:lnTo>
                  <a:pt x="754613" y="0"/>
                </a:lnTo>
                <a:lnTo>
                  <a:pt x="754613" y="858734"/>
                </a:lnTo>
                <a:lnTo>
                  <a:pt x="0" y="8587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7875709" y="-94013"/>
            <a:ext cx="609826" cy="722757"/>
          </a:xfrm>
          <a:custGeom>
            <a:avLst/>
            <a:gdLst/>
            <a:ahLst/>
            <a:cxnLst/>
            <a:rect r="r" b="b" t="t" l="l"/>
            <a:pathLst>
              <a:path h="722757" w="609826">
                <a:moveTo>
                  <a:pt x="0" y="0"/>
                </a:moveTo>
                <a:lnTo>
                  <a:pt x="609826" y="0"/>
                </a:lnTo>
                <a:lnTo>
                  <a:pt x="609826" y="722757"/>
                </a:lnTo>
                <a:lnTo>
                  <a:pt x="0" y="7227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5400000">
            <a:off x="17797907" y="5199558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5400000">
            <a:off x="-120139" y="6832217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740006" y="6712077"/>
            <a:ext cx="809625" cy="797097"/>
          </a:xfrm>
          <a:custGeom>
            <a:avLst/>
            <a:gdLst/>
            <a:ahLst/>
            <a:cxnLst/>
            <a:rect r="r" b="b" t="t" l="l"/>
            <a:pathLst>
              <a:path h="797097" w="809625">
                <a:moveTo>
                  <a:pt x="0" y="0"/>
                </a:moveTo>
                <a:lnTo>
                  <a:pt x="809625" y="0"/>
                </a:lnTo>
                <a:lnTo>
                  <a:pt x="809625" y="797097"/>
                </a:lnTo>
                <a:lnTo>
                  <a:pt x="0" y="79709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1161" t="-2036" r="-1538" b="-2276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10732770" y="3847720"/>
            <a:ext cx="784202" cy="809625"/>
          </a:xfrm>
          <a:custGeom>
            <a:avLst/>
            <a:gdLst/>
            <a:ahLst/>
            <a:cxnLst/>
            <a:rect r="r" b="b" t="t" l="l"/>
            <a:pathLst>
              <a:path h="809625" w="784202">
                <a:moveTo>
                  <a:pt x="0" y="0"/>
                </a:moveTo>
                <a:lnTo>
                  <a:pt x="784202" y="0"/>
                </a:lnTo>
                <a:lnTo>
                  <a:pt x="784202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-2575" t="-1412" r="-3409" b="-1244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263845" y="4430466"/>
            <a:ext cx="1517094" cy="1426069"/>
          </a:xfrm>
          <a:custGeom>
            <a:avLst/>
            <a:gdLst/>
            <a:ahLst/>
            <a:cxnLst/>
            <a:rect r="r" b="b" t="t" l="l"/>
            <a:pathLst>
              <a:path h="1426069" w="1517094">
                <a:moveTo>
                  <a:pt x="0" y="0"/>
                </a:moveTo>
                <a:lnTo>
                  <a:pt x="1517095" y="0"/>
                </a:lnTo>
                <a:lnTo>
                  <a:pt x="1517095" y="1426068"/>
                </a:lnTo>
                <a:lnTo>
                  <a:pt x="0" y="1426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9" id="29"/>
          <p:cNvSpPr txBox="true"/>
          <p:nvPr/>
        </p:nvSpPr>
        <p:spPr>
          <a:xfrm rot="0">
            <a:off x="1290154" y="2363589"/>
            <a:ext cx="422643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76282" y="3009774"/>
            <a:ext cx="3140305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76282" y="5346434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76282" y="5992619"/>
            <a:ext cx="3140305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 (ITSM) system for each service request.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960389" y="7979992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Triage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495814" y="8626177"/>
            <a:ext cx="3604880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Review the ticket to determine its priority and assign it to the appropriate support team or individual.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508650" y="7979992"/>
            <a:ext cx="353851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508650" y="8626177"/>
            <a:ext cx="3538512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373206" y="5346434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373206" y="5992619"/>
            <a:ext cx="3405776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373206" y="2363589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Closure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373206" y="3009774"/>
            <a:ext cx="353851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Update the ticket status to reflect the resolution or service completion.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630945" y="714469"/>
            <a:ext cx="9026109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b="true" sz="4800" spc="153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2367743" y="2327273"/>
            <a:ext cx="3335729" cy="1355140"/>
          </a:xfrm>
          <a:custGeom>
            <a:avLst/>
            <a:gdLst/>
            <a:ahLst/>
            <a:cxnLst/>
            <a:rect r="r" b="b" t="t" l="l"/>
            <a:pathLst>
              <a:path h="1355140" w="3335729">
                <a:moveTo>
                  <a:pt x="0" y="1355141"/>
                </a:moveTo>
                <a:lnTo>
                  <a:pt x="3335729" y="1355141"/>
                </a:lnTo>
                <a:lnTo>
                  <a:pt x="3335729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2367743" y="6145430"/>
            <a:ext cx="3335729" cy="1355140"/>
          </a:xfrm>
          <a:custGeom>
            <a:avLst/>
            <a:gdLst/>
            <a:ahLst/>
            <a:cxnLst/>
            <a:rect r="r" b="b" t="t" l="l"/>
            <a:pathLst>
              <a:path h="1355140" w="3335729">
                <a:moveTo>
                  <a:pt x="0" y="1355140"/>
                </a:moveTo>
                <a:lnTo>
                  <a:pt x="3335729" y="1355140"/>
                </a:lnTo>
                <a:lnTo>
                  <a:pt x="3335729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7476135" y="2327273"/>
            <a:ext cx="3335729" cy="1355140"/>
          </a:xfrm>
          <a:custGeom>
            <a:avLst/>
            <a:gdLst/>
            <a:ahLst/>
            <a:cxnLst/>
            <a:rect r="r" b="b" t="t" l="l"/>
            <a:pathLst>
              <a:path h="1355140" w="3335729">
                <a:moveTo>
                  <a:pt x="0" y="1355141"/>
                </a:moveTo>
                <a:lnTo>
                  <a:pt x="3335730" y="1355141"/>
                </a:lnTo>
                <a:lnTo>
                  <a:pt x="3335730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7476135" y="6145430"/>
            <a:ext cx="3335729" cy="1355140"/>
          </a:xfrm>
          <a:custGeom>
            <a:avLst/>
            <a:gdLst/>
            <a:ahLst/>
            <a:cxnLst/>
            <a:rect r="r" b="b" t="t" l="l"/>
            <a:pathLst>
              <a:path h="1355140" w="3335729">
                <a:moveTo>
                  <a:pt x="0" y="1355140"/>
                </a:moveTo>
                <a:lnTo>
                  <a:pt x="3335730" y="1355140"/>
                </a:lnTo>
                <a:lnTo>
                  <a:pt x="3335730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12584528" y="2327273"/>
            <a:ext cx="3335729" cy="1355140"/>
          </a:xfrm>
          <a:custGeom>
            <a:avLst/>
            <a:gdLst/>
            <a:ahLst/>
            <a:cxnLst/>
            <a:rect r="r" b="b" t="t" l="l"/>
            <a:pathLst>
              <a:path h="1355140" w="3335729">
                <a:moveTo>
                  <a:pt x="0" y="1355141"/>
                </a:moveTo>
                <a:lnTo>
                  <a:pt x="3335729" y="1355141"/>
                </a:lnTo>
                <a:lnTo>
                  <a:pt x="3335729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12584528" y="6145430"/>
            <a:ext cx="3335729" cy="1355140"/>
          </a:xfrm>
          <a:custGeom>
            <a:avLst/>
            <a:gdLst/>
            <a:ahLst/>
            <a:cxnLst/>
            <a:rect r="r" b="b" t="t" l="l"/>
            <a:pathLst>
              <a:path h="1355140" w="3335729">
                <a:moveTo>
                  <a:pt x="0" y="1355140"/>
                </a:moveTo>
                <a:lnTo>
                  <a:pt x="3335729" y="1355140"/>
                </a:lnTo>
                <a:lnTo>
                  <a:pt x="3335729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514350" y="0"/>
            <a:ext cx="1028700" cy="942546"/>
          </a:xfrm>
          <a:custGeom>
            <a:avLst/>
            <a:gdLst/>
            <a:ahLst/>
            <a:cxnLst/>
            <a:rect r="r" b="b" t="t" l="l"/>
            <a:pathLst>
              <a:path h="942546" w="1028700">
                <a:moveTo>
                  <a:pt x="0" y="0"/>
                </a:moveTo>
                <a:lnTo>
                  <a:pt x="1028700" y="0"/>
                </a:lnTo>
                <a:lnTo>
                  <a:pt x="1028700" y="942546"/>
                </a:lnTo>
                <a:lnTo>
                  <a:pt x="0" y="9425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773650" y="9350867"/>
            <a:ext cx="1028700" cy="942546"/>
          </a:xfrm>
          <a:custGeom>
            <a:avLst/>
            <a:gdLst/>
            <a:ahLst/>
            <a:cxnLst/>
            <a:rect r="r" b="b" t="t" l="l"/>
            <a:pathLst>
              <a:path h="942546" w="1028700">
                <a:moveTo>
                  <a:pt x="0" y="0"/>
                </a:moveTo>
                <a:lnTo>
                  <a:pt x="1028700" y="0"/>
                </a:lnTo>
                <a:lnTo>
                  <a:pt x="1028700" y="942546"/>
                </a:lnTo>
                <a:lnTo>
                  <a:pt x="0" y="9425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487316" y="-231121"/>
            <a:ext cx="1198551" cy="1056223"/>
          </a:xfrm>
          <a:custGeom>
            <a:avLst/>
            <a:gdLst/>
            <a:ahLst/>
            <a:cxnLst/>
            <a:rect r="r" b="b" t="t" l="l"/>
            <a:pathLst>
              <a:path h="1056223" w="1198551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89735" y="9605958"/>
            <a:ext cx="1198551" cy="1056223"/>
          </a:xfrm>
          <a:custGeom>
            <a:avLst/>
            <a:gdLst/>
            <a:ahLst/>
            <a:cxnLst/>
            <a:rect r="r" b="b" t="t" l="l"/>
            <a:pathLst>
              <a:path h="1056223" w="1198551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66149" y="1114425"/>
            <a:ext cx="9955702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b="true" sz="4800" spc="153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66077" y="3828348"/>
            <a:ext cx="413739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67743" y="4514153"/>
            <a:ext cx="3335729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67743" y="7755885"/>
            <a:ext cx="333572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67743" y="8441690"/>
            <a:ext cx="3335729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76135" y="3828348"/>
            <a:ext cx="333572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76135" y="4514153"/>
            <a:ext cx="3335729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 (ITSM) system for each service request.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76135" y="7755885"/>
            <a:ext cx="333572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476135" y="8441690"/>
            <a:ext cx="3335729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584528" y="3938164"/>
            <a:ext cx="333572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Triage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584528" y="4623970"/>
            <a:ext cx="3335729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Review the ticket to determine its priority and assign it to the appropriate support team or individual.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584528" y="7755885"/>
            <a:ext cx="333572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Closure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584528" y="8441690"/>
            <a:ext cx="3335729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Update the ticket status to reflect the resolution or service completion.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139280" y="6453191"/>
            <a:ext cx="759777" cy="699945"/>
          </a:xfrm>
          <a:custGeom>
            <a:avLst/>
            <a:gdLst/>
            <a:ahLst/>
            <a:cxnLst/>
            <a:rect r="r" b="b" t="t" l="l"/>
            <a:pathLst>
              <a:path h="699945" w="759777">
                <a:moveTo>
                  <a:pt x="0" y="0"/>
                </a:moveTo>
                <a:lnTo>
                  <a:pt x="759777" y="0"/>
                </a:lnTo>
                <a:lnTo>
                  <a:pt x="759777" y="699945"/>
                </a:lnTo>
                <a:lnTo>
                  <a:pt x="0" y="6999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112410" y="2596921"/>
            <a:ext cx="813515" cy="803347"/>
          </a:xfrm>
          <a:custGeom>
            <a:avLst/>
            <a:gdLst/>
            <a:ahLst/>
            <a:cxnLst/>
            <a:rect r="r" b="b" t="t" l="l"/>
            <a:pathLst>
              <a:path h="803347" w="813515">
                <a:moveTo>
                  <a:pt x="0" y="0"/>
                </a:moveTo>
                <a:lnTo>
                  <a:pt x="813516" y="0"/>
                </a:lnTo>
                <a:lnTo>
                  <a:pt x="813516" y="803346"/>
                </a:lnTo>
                <a:lnTo>
                  <a:pt x="0" y="80334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164833" y="2610484"/>
            <a:ext cx="806987" cy="776220"/>
          </a:xfrm>
          <a:custGeom>
            <a:avLst/>
            <a:gdLst/>
            <a:ahLst/>
            <a:cxnLst/>
            <a:rect r="r" b="b" t="t" l="l"/>
            <a:pathLst>
              <a:path h="776220" w="806987">
                <a:moveTo>
                  <a:pt x="0" y="0"/>
                </a:moveTo>
                <a:lnTo>
                  <a:pt x="806987" y="0"/>
                </a:lnTo>
                <a:lnTo>
                  <a:pt x="806987" y="776220"/>
                </a:lnTo>
                <a:lnTo>
                  <a:pt x="0" y="77622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1911" t="-3798" r="-1366" b="-3573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163514" y="6396286"/>
            <a:ext cx="809625" cy="813756"/>
          </a:xfrm>
          <a:custGeom>
            <a:avLst/>
            <a:gdLst/>
            <a:ahLst/>
            <a:cxnLst/>
            <a:rect r="r" b="b" t="t" l="l"/>
            <a:pathLst>
              <a:path h="813756" w="809625">
                <a:moveTo>
                  <a:pt x="0" y="0"/>
                </a:moveTo>
                <a:lnTo>
                  <a:pt x="809625" y="0"/>
                </a:lnTo>
                <a:lnTo>
                  <a:pt x="809625" y="813755"/>
                </a:lnTo>
                <a:lnTo>
                  <a:pt x="0" y="81375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349551" y="2600045"/>
            <a:ext cx="809625" cy="797097"/>
          </a:xfrm>
          <a:custGeom>
            <a:avLst/>
            <a:gdLst/>
            <a:ahLst/>
            <a:cxnLst/>
            <a:rect r="r" b="b" t="t" l="l"/>
            <a:pathLst>
              <a:path h="797097" w="809625">
                <a:moveTo>
                  <a:pt x="0" y="0"/>
                </a:moveTo>
                <a:lnTo>
                  <a:pt x="809625" y="0"/>
                </a:lnTo>
                <a:lnTo>
                  <a:pt x="809625" y="797097"/>
                </a:lnTo>
                <a:lnTo>
                  <a:pt x="0" y="79709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-1161" t="-2036" r="-1538" b="-2276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362263" y="6398351"/>
            <a:ext cx="784202" cy="809625"/>
          </a:xfrm>
          <a:custGeom>
            <a:avLst/>
            <a:gdLst/>
            <a:ahLst/>
            <a:cxnLst/>
            <a:rect r="r" b="b" t="t" l="l"/>
            <a:pathLst>
              <a:path h="809625" w="784202">
                <a:moveTo>
                  <a:pt x="0" y="0"/>
                </a:moveTo>
                <a:lnTo>
                  <a:pt x="784202" y="0"/>
                </a:lnTo>
                <a:lnTo>
                  <a:pt x="784202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-2575" t="-1412" r="-3409" b="-1244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84599" y="9775103"/>
            <a:ext cx="1028700" cy="1197904"/>
          </a:xfrm>
          <a:custGeom>
            <a:avLst/>
            <a:gdLst/>
            <a:ahLst/>
            <a:cxnLst/>
            <a:rect r="r" b="b" t="t" l="l"/>
            <a:pathLst>
              <a:path h="1197904" w="1028700">
                <a:moveTo>
                  <a:pt x="0" y="0"/>
                </a:moveTo>
                <a:lnTo>
                  <a:pt x="1028700" y="0"/>
                </a:lnTo>
                <a:lnTo>
                  <a:pt x="1028700" y="1197903"/>
                </a:lnTo>
                <a:lnTo>
                  <a:pt x="0" y="1197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262688" y="3223781"/>
            <a:ext cx="1288629" cy="126479"/>
          </a:xfrm>
          <a:custGeom>
            <a:avLst/>
            <a:gdLst/>
            <a:ahLst/>
            <a:cxnLst/>
            <a:rect r="r" b="b" t="t" l="l"/>
            <a:pathLst>
              <a:path h="126479" w="1288629">
                <a:moveTo>
                  <a:pt x="0" y="0"/>
                </a:moveTo>
                <a:lnTo>
                  <a:pt x="1288629" y="0"/>
                </a:lnTo>
                <a:lnTo>
                  <a:pt x="1288629" y="126479"/>
                </a:lnTo>
                <a:lnTo>
                  <a:pt x="0" y="126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5698" t="0" r="0" b="-162266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5553170" y="3223781"/>
            <a:ext cx="1288629" cy="126479"/>
          </a:xfrm>
          <a:custGeom>
            <a:avLst/>
            <a:gdLst/>
            <a:ahLst/>
            <a:cxnLst/>
            <a:rect r="r" b="b" t="t" l="l"/>
            <a:pathLst>
              <a:path h="126479" w="1288629">
                <a:moveTo>
                  <a:pt x="1288629" y="0"/>
                </a:moveTo>
                <a:lnTo>
                  <a:pt x="0" y="0"/>
                </a:lnTo>
                <a:lnTo>
                  <a:pt x="0" y="126479"/>
                </a:lnTo>
                <a:lnTo>
                  <a:pt x="1288629" y="126479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5698" t="0" r="0" b="-162266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62688" y="5801307"/>
            <a:ext cx="1288629" cy="126479"/>
          </a:xfrm>
          <a:custGeom>
            <a:avLst/>
            <a:gdLst/>
            <a:ahLst/>
            <a:cxnLst/>
            <a:rect r="r" b="b" t="t" l="l"/>
            <a:pathLst>
              <a:path h="126479" w="1288629">
                <a:moveTo>
                  <a:pt x="0" y="0"/>
                </a:moveTo>
                <a:lnTo>
                  <a:pt x="1288629" y="0"/>
                </a:lnTo>
                <a:lnTo>
                  <a:pt x="1288629" y="126479"/>
                </a:lnTo>
                <a:lnTo>
                  <a:pt x="0" y="126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5698" t="0" r="0" b="-162266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false" rot="0">
            <a:off x="5553170" y="5630380"/>
            <a:ext cx="1288629" cy="126479"/>
          </a:xfrm>
          <a:custGeom>
            <a:avLst/>
            <a:gdLst/>
            <a:ahLst/>
            <a:cxnLst/>
            <a:rect r="r" b="b" t="t" l="l"/>
            <a:pathLst>
              <a:path h="126479" w="1288629">
                <a:moveTo>
                  <a:pt x="1288629" y="0"/>
                </a:moveTo>
                <a:lnTo>
                  <a:pt x="0" y="0"/>
                </a:lnTo>
                <a:lnTo>
                  <a:pt x="0" y="126478"/>
                </a:lnTo>
                <a:lnTo>
                  <a:pt x="1288629" y="126478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5698" t="0" r="0" b="-162266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1262688" y="7623758"/>
            <a:ext cx="1288629" cy="126479"/>
          </a:xfrm>
          <a:custGeom>
            <a:avLst/>
            <a:gdLst/>
            <a:ahLst/>
            <a:cxnLst/>
            <a:rect r="r" b="b" t="t" l="l"/>
            <a:pathLst>
              <a:path h="126479" w="1288629">
                <a:moveTo>
                  <a:pt x="0" y="0"/>
                </a:moveTo>
                <a:lnTo>
                  <a:pt x="1288629" y="0"/>
                </a:lnTo>
                <a:lnTo>
                  <a:pt x="1288629" y="126479"/>
                </a:lnTo>
                <a:lnTo>
                  <a:pt x="0" y="126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5698" t="0" r="0" b="-162266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true" flipV="false" rot="0">
            <a:off x="5553170" y="7750237"/>
            <a:ext cx="1288629" cy="126479"/>
          </a:xfrm>
          <a:custGeom>
            <a:avLst/>
            <a:gdLst/>
            <a:ahLst/>
            <a:cxnLst/>
            <a:rect r="r" b="b" t="t" l="l"/>
            <a:pathLst>
              <a:path h="126479" w="1288629">
                <a:moveTo>
                  <a:pt x="1288629" y="0"/>
                </a:moveTo>
                <a:lnTo>
                  <a:pt x="0" y="0"/>
                </a:lnTo>
                <a:lnTo>
                  <a:pt x="0" y="126479"/>
                </a:lnTo>
                <a:lnTo>
                  <a:pt x="1288629" y="126479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5698" t="0" r="0" b="-162266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7247548" y="2820668"/>
            <a:ext cx="1529115" cy="1954141"/>
          </a:xfrm>
          <a:custGeom>
            <a:avLst/>
            <a:gdLst/>
            <a:ahLst/>
            <a:cxnLst/>
            <a:rect r="r" b="b" t="t" l="l"/>
            <a:pathLst>
              <a:path h="1954141" w="1529115">
                <a:moveTo>
                  <a:pt x="0" y="0"/>
                </a:moveTo>
                <a:lnTo>
                  <a:pt x="1529115" y="0"/>
                </a:lnTo>
                <a:lnTo>
                  <a:pt x="1529115" y="1954141"/>
                </a:lnTo>
                <a:lnTo>
                  <a:pt x="0" y="19541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9304948" y="2820668"/>
            <a:ext cx="1529115" cy="1954141"/>
          </a:xfrm>
          <a:custGeom>
            <a:avLst/>
            <a:gdLst/>
            <a:ahLst/>
            <a:cxnLst/>
            <a:rect r="r" b="b" t="t" l="l"/>
            <a:pathLst>
              <a:path h="1954141" w="1529115">
                <a:moveTo>
                  <a:pt x="1529115" y="0"/>
                </a:moveTo>
                <a:lnTo>
                  <a:pt x="0" y="0"/>
                </a:lnTo>
                <a:lnTo>
                  <a:pt x="0" y="1954141"/>
                </a:lnTo>
                <a:lnTo>
                  <a:pt x="1529115" y="1954141"/>
                </a:lnTo>
                <a:lnTo>
                  <a:pt x="152911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47548" y="7304159"/>
            <a:ext cx="1529115" cy="1954141"/>
          </a:xfrm>
          <a:custGeom>
            <a:avLst/>
            <a:gdLst/>
            <a:ahLst/>
            <a:cxnLst/>
            <a:rect r="r" b="b" t="t" l="l"/>
            <a:pathLst>
              <a:path h="1954141" w="1529115">
                <a:moveTo>
                  <a:pt x="0" y="0"/>
                </a:moveTo>
                <a:lnTo>
                  <a:pt x="1529115" y="0"/>
                </a:lnTo>
                <a:lnTo>
                  <a:pt x="1529115" y="1954141"/>
                </a:lnTo>
                <a:lnTo>
                  <a:pt x="0" y="19541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9304948" y="7304159"/>
            <a:ext cx="1529115" cy="1954141"/>
          </a:xfrm>
          <a:custGeom>
            <a:avLst/>
            <a:gdLst/>
            <a:ahLst/>
            <a:cxnLst/>
            <a:rect r="r" b="b" t="t" l="l"/>
            <a:pathLst>
              <a:path h="1954141" w="1529115">
                <a:moveTo>
                  <a:pt x="1529115" y="0"/>
                </a:moveTo>
                <a:lnTo>
                  <a:pt x="0" y="0"/>
                </a:lnTo>
                <a:lnTo>
                  <a:pt x="0" y="1954141"/>
                </a:lnTo>
                <a:lnTo>
                  <a:pt x="1529115" y="1954141"/>
                </a:lnTo>
                <a:lnTo>
                  <a:pt x="152911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7247548" y="5062414"/>
            <a:ext cx="1529115" cy="1954141"/>
          </a:xfrm>
          <a:custGeom>
            <a:avLst/>
            <a:gdLst/>
            <a:ahLst/>
            <a:cxnLst/>
            <a:rect r="r" b="b" t="t" l="l"/>
            <a:pathLst>
              <a:path h="1954141" w="1529115">
                <a:moveTo>
                  <a:pt x="1529115" y="0"/>
                </a:moveTo>
                <a:lnTo>
                  <a:pt x="0" y="0"/>
                </a:lnTo>
                <a:lnTo>
                  <a:pt x="0" y="1954140"/>
                </a:lnTo>
                <a:lnTo>
                  <a:pt x="1529115" y="1954140"/>
                </a:lnTo>
                <a:lnTo>
                  <a:pt x="1529115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304948" y="5062414"/>
            <a:ext cx="1529115" cy="1954141"/>
          </a:xfrm>
          <a:custGeom>
            <a:avLst/>
            <a:gdLst/>
            <a:ahLst/>
            <a:cxnLst/>
            <a:rect r="r" b="b" t="t" l="l"/>
            <a:pathLst>
              <a:path h="1954141" w="1529115">
                <a:moveTo>
                  <a:pt x="0" y="0"/>
                </a:moveTo>
                <a:lnTo>
                  <a:pt x="1529115" y="0"/>
                </a:lnTo>
                <a:lnTo>
                  <a:pt x="1529115" y="1954140"/>
                </a:lnTo>
                <a:lnTo>
                  <a:pt x="0" y="19541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839465">
            <a:off x="-661159" y="-391631"/>
            <a:ext cx="1322318" cy="1401132"/>
          </a:xfrm>
          <a:custGeom>
            <a:avLst/>
            <a:gdLst/>
            <a:ahLst/>
            <a:cxnLst/>
            <a:rect r="r" b="b" t="t" l="l"/>
            <a:pathLst>
              <a:path h="1401132" w="1322318">
                <a:moveTo>
                  <a:pt x="0" y="0"/>
                </a:moveTo>
                <a:lnTo>
                  <a:pt x="1322318" y="0"/>
                </a:lnTo>
                <a:lnTo>
                  <a:pt x="1322318" y="1401132"/>
                </a:lnTo>
                <a:lnTo>
                  <a:pt x="0" y="14011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261954">
            <a:off x="17588472" y="9464287"/>
            <a:ext cx="1666253" cy="1645425"/>
          </a:xfrm>
          <a:custGeom>
            <a:avLst/>
            <a:gdLst/>
            <a:ahLst/>
            <a:cxnLst/>
            <a:rect r="r" b="b" t="t" l="l"/>
            <a:pathLst>
              <a:path h="1645425" w="1666253">
                <a:moveTo>
                  <a:pt x="0" y="0"/>
                </a:moveTo>
                <a:lnTo>
                  <a:pt x="1666253" y="0"/>
                </a:lnTo>
                <a:lnTo>
                  <a:pt x="1666253" y="1645426"/>
                </a:lnTo>
                <a:lnTo>
                  <a:pt x="0" y="16454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484748" y="-219176"/>
            <a:ext cx="1198551" cy="1056223"/>
          </a:xfrm>
          <a:custGeom>
            <a:avLst/>
            <a:gdLst/>
            <a:ahLst/>
            <a:cxnLst/>
            <a:rect r="r" b="b" t="t" l="l"/>
            <a:pathLst>
              <a:path h="1056223" w="1198551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337899" y="9473843"/>
            <a:ext cx="1198551" cy="1056223"/>
          </a:xfrm>
          <a:custGeom>
            <a:avLst/>
            <a:gdLst/>
            <a:ahLst/>
            <a:cxnLst/>
            <a:rect r="r" b="b" t="t" l="l"/>
            <a:pathLst>
              <a:path h="1056223" w="1198551">
                <a:moveTo>
                  <a:pt x="0" y="0"/>
                </a:moveTo>
                <a:lnTo>
                  <a:pt x="1198550" y="0"/>
                </a:lnTo>
                <a:lnTo>
                  <a:pt x="1198550" y="1056222"/>
                </a:lnTo>
                <a:lnTo>
                  <a:pt x="0" y="105622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2982576" y="2658028"/>
            <a:ext cx="2980954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2658028"/>
            <a:ext cx="409584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982576" y="5128310"/>
            <a:ext cx="2980954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49503" y="5128310"/>
            <a:ext cx="3575043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982576" y="3215583"/>
            <a:ext cx="3251460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797979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73085" y="3215583"/>
            <a:ext cx="3251460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>
                <a:solidFill>
                  <a:srgbClr val="797979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982576" y="5686475"/>
            <a:ext cx="3251460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797979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73085" y="5686475"/>
            <a:ext cx="3251460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>
                <a:solidFill>
                  <a:srgbClr val="797979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 (ITSM) system for each service request.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82576" y="7598592"/>
            <a:ext cx="2980954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Closure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268662" y="7598592"/>
            <a:ext cx="2855883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Triage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982576" y="8156757"/>
            <a:ext cx="3251460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797979"/>
                </a:solidFill>
                <a:latin typeface="Canva Sans"/>
                <a:ea typeface="Canva Sans"/>
                <a:cs typeface="Canva Sans"/>
                <a:sym typeface="Canva Sans"/>
              </a:rPr>
              <a:t>Update the ticket status to reflect the resolution or service completion.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873085" y="8156757"/>
            <a:ext cx="3251460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>
                <a:solidFill>
                  <a:srgbClr val="797979"/>
                </a:solidFill>
                <a:latin typeface="Canva Sans"/>
                <a:ea typeface="Canva Sans"/>
                <a:cs typeface="Canva Sans"/>
                <a:sym typeface="Canva Sans"/>
              </a:rPr>
              <a:t>Review the ticket to determine its priority and assign it to the appropriate support team or individual.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261311" y="995003"/>
            <a:ext cx="9603778" cy="81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0"/>
              </a:lnSpc>
              <a:spcBef>
                <a:spcPct val="0"/>
              </a:spcBef>
            </a:pPr>
            <a:r>
              <a:rPr lang="en-US" b="true" sz="48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9689617" y="3447766"/>
            <a:ext cx="759777" cy="699945"/>
          </a:xfrm>
          <a:custGeom>
            <a:avLst/>
            <a:gdLst/>
            <a:ahLst/>
            <a:cxnLst/>
            <a:rect r="r" b="b" t="t" l="l"/>
            <a:pathLst>
              <a:path h="699945" w="759777">
                <a:moveTo>
                  <a:pt x="0" y="0"/>
                </a:moveTo>
                <a:lnTo>
                  <a:pt x="759777" y="0"/>
                </a:lnTo>
                <a:lnTo>
                  <a:pt x="759777" y="699945"/>
                </a:lnTo>
                <a:lnTo>
                  <a:pt x="0" y="6999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7605348" y="3396065"/>
            <a:ext cx="813515" cy="803347"/>
          </a:xfrm>
          <a:custGeom>
            <a:avLst/>
            <a:gdLst/>
            <a:ahLst/>
            <a:cxnLst/>
            <a:rect r="r" b="b" t="t" l="l"/>
            <a:pathLst>
              <a:path h="803347" w="813515">
                <a:moveTo>
                  <a:pt x="0" y="0"/>
                </a:moveTo>
                <a:lnTo>
                  <a:pt x="813515" y="0"/>
                </a:lnTo>
                <a:lnTo>
                  <a:pt x="813515" y="803347"/>
                </a:lnTo>
                <a:lnTo>
                  <a:pt x="0" y="80334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7607293" y="5644828"/>
            <a:ext cx="809625" cy="789312"/>
          </a:xfrm>
          <a:custGeom>
            <a:avLst/>
            <a:gdLst/>
            <a:ahLst/>
            <a:cxnLst/>
            <a:rect r="r" b="b" t="t" l="l"/>
            <a:pathLst>
              <a:path h="789312" w="809625">
                <a:moveTo>
                  <a:pt x="0" y="0"/>
                </a:moveTo>
                <a:lnTo>
                  <a:pt x="809625" y="0"/>
                </a:lnTo>
                <a:lnTo>
                  <a:pt x="809625" y="789312"/>
                </a:lnTo>
                <a:lnTo>
                  <a:pt x="0" y="78931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-1579" t="-2076" r="-1362" b="-3514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9664693" y="5632606"/>
            <a:ext cx="809625" cy="813756"/>
          </a:xfrm>
          <a:custGeom>
            <a:avLst/>
            <a:gdLst/>
            <a:ahLst/>
            <a:cxnLst/>
            <a:rect r="r" b="b" t="t" l="l"/>
            <a:pathLst>
              <a:path h="813756" w="809625">
                <a:moveTo>
                  <a:pt x="0" y="0"/>
                </a:moveTo>
                <a:lnTo>
                  <a:pt x="809625" y="0"/>
                </a:lnTo>
                <a:lnTo>
                  <a:pt x="809625" y="813756"/>
                </a:lnTo>
                <a:lnTo>
                  <a:pt x="0" y="81375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-1742" t="-1421" r="-1872" b="-166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9" id="39"/>
          <p:cNvSpPr/>
          <p:nvPr/>
        </p:nvSpPr>
        <p:spPr>
          <a:xfrm flipH="false" flipV="false" rot="0">
            <a:off x="7607293" y="7882681"/>
            <a:ext cx="809625" cy="797097"/>
          </a:xfrm>
          <a:custGeom>
            <a:avLst/>
            <a:gdLst/>
            <a:ahLst/>
            <a:cxnLst/>
            <a:rect r="r" b="b" t="t" l="l"/>
            <a:pathLst>
              <a:path h="797097" w="809625">
                <a:moveTo>
                  <a:pt x="0" y="0"/>
                </a:moveTo>
                <a:lnTo>
                  <a:pt x="809625" y="0"/>
                </a:lnTo>
                <a:lnTo>
                  <a:pt x="809625" y="797097"/>
                </a:lnTo>
                <a:lnTo>
                  <a:pt x="0" y="79709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-1161" t="-2036" r="-1538" b="-2276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9677404" y="7876417"/>
            <a:ext cx="784202" cy="809625"/>
          </a:xfrm>
          <a:custGeom>
            <a:avLst/>
            <a:gdLst/>
            <a:ahLst/>
            <a:cxnLst/>
            <a:rect r="r" b="b" t="t" l="l"/>
            <a:pathLst>
              <a:path h="809625" w="784202">
                <a:moveTo>
                  <a:pt x="0" y="0"/>
                </a:moveTo>
                <a:lnTo>
                  <a:pt x="784202" y="0"/>
                </a:lnTo>
                <a:lnTo>
                  <a:pt x="784202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-2575" t="-1412" r="-3409" b="-1244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47750" y="2871318"/>
            <a:ext cx="5592500" cy="5571529"/>
          </a:xfrm>
          <a:custGeom>
            <a:avLst/>
            <a:gdLst/>
            <a:ahLst/>
            <a:cxnLst/>
            <a:rect r="r" b="b" t="t" l="l"/>
            <a:pathLst>
              <a:path h="5571529" w="5592500">
                <a:moveTo>
                  <a:pt x="0" y="0"/>
                </a:moveTo>
                <a:lnTo>
                  <a:pt x="5592500" y="0"/>
                </a:lnTo>
                <a:lnTo>
                  <a:pt x="5592500" y="5571529"/>
                </a:lnTo>
                <a:lnTo>
                  <a:pt x="0" y="5571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575791" cy="1751457"/>
          </a:xfrm>
          <a:custGeom>
            <a:avLst/>
            <a:gdLst/>
            <a:ahLst/>
            <a:cxnLst/>
            <a:rect r="r" b="b" t="t" l="l"/>
            <a:pathLst>
              <a:path h="1751457" w="575791">
                <a:moveTo>
                  <a:pt x="0" y="0"/>
                </a:moveTo>
                <a:lnTo>
                  <a:pt x="575791" y="0"/>
                </a:lnTo>
                <a:lnTo>
                  <a:pt x="575791" y="1751457"/>
                </a:lnTo>
                <a:lnTo>
                  <a:pt x="0" y="17514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7712209" y="8535543"/>
            <a:ext cx="575791" cy="1751457"/>
          </a:xfrm>
          <a:custGeom>
            <a:avLst/>
            <a:gdLst/>
            <a:ahLst/>
            <a:cxnLst/>
            <a:rect r="r" b="b" t="t" l="l"/>
            <a:pathLst>
              <a:path h="1751457" w="575791">
                <a:moveTo>
                  <a:pt x="575791" y="0"/>
                </a:moveTo>
                <a:lnTo>
                  <a:pt x="0" y="0"/>
                </a:lnTo>
                <a:lnTo>
                  <a:pt x="0" y="1751457"/>
                </a:lnTo>
                <a:lnTo>
                  <a:pt x="575791" y="1751457"/>
                </a:lnTo>
                <a:lnTo>
                  <a:pt x="5757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245050" y="3137203"/>
            <a:ext cx="969153" cy="675984"/>
          </a:xfrm>
          <a:custGeom>
            <a:avLst/>
            <a:gdLst/>
            <a:ahLst/>
            <a:cxnLst/>
            <a:rect r="r" b="b" t="t" l="l"/>
            <a:pathLst>
              <a:path h="675984" w="969153">
                <a:moveTo>
                  <a:pt x="0" y="0"/>
                </a:moveTo>
                <a:lnTo>
                  <a:pt x="969153" y="0"/>
                </a:lnTo>
                <a:lnTo>
                  <a:pt x="969153" y="675984"/>
                </a:lnTo>
                <a:lnTo>
                  <a:pt x="0" y="6759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245050" y="6680159"/>
            <a:ext cx="969153" cy="675984"/>
          </a:xfrm>
          <a:custGeom>
            <a:avLst/>
            <a:gdLst/>
            <a:ahLst/>
            <a:cxnLst/>
            <a:rect r="r" b="b" t="t" l="l"/>
            <a:pathLst>
              <a:path h="675984" w="969153">
                <a:moveTo>
                  <a:pt x="0" y="0"/>
                </a:moveTo>
                <a:lnTo>
                  <a:pt x="969153" y="0"/>
                </a:lnTo>
                <a:lnTo>
                  <a:pt x="969153" y="675985"/>
                </a:lnTo>
                <a:lnTo>
                  <a:pt x="0" y="675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true" flipV="false" rot="0">
            <a:off x="5072568" y="3137203"/>
            <a:ext cx="969153" cy="675984"/>
          </a:xfrm>
          <a:custGeom>
            <a:avLst/>
            <a:gdLst/>
            <a:ahLst/>
            <a:cxnLst/>
            <a:rect r="r" b="b" t="t" l="l"/>
            <a:pathLst>
              <a:path h="675984" w="969153">
                <a:moveTo>
                  <a:pt x="969154" y="0"/>
                </a:moveTo>
                <a:lnTo>
                  <a:pt x="0" y="0"/>
                </a:lnTo>
                <a:lnTo>
                  <a:pt x="0" y="675984"/>
                </a:lnTo>
                <a:lnTo>
                  <a:pt x="969154" y="675984"/>
                </a:lnTo>
                <a:lnTo>
                  <a:pt x="9691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true" flipV="false" rot="0">
            <a:off x="5072568" y="6680159"/>
            <a:ext cx="969153" cy="675984"/>
          </a:xfrm>
          <a:custGeom>
            <a:avLst/>
            <a:gdLst/>
            <a:ahLst/>
            <a:cxnLst/>
            <a:rect r="r" b="b" t="t" l="l"/>
            <a:pathLst>
              <a:path h="675984" w="969153">
                <a:moveTo>
                  <a:pt x="969154" y="0"/>
                </a:moveTo>
                <a:lnTo>
                  <a:pt x="0" y="0"/>
                </a:lnTo>
                <a:lnTo>
                  <a:pt x="0" y="675985"/>
                </a:lnTo>
                <a:lnTo>
                  <a:pt x="969154" y="675985"/>
                </a:lnTo>
                <a:lnTo>
                  <a:pt x="96915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-690304" y="9411271"/>
            <a:ext cx="1266095" cy="1282122"/>
          </a:xfrm>
          <a:custGeom>
            <a:avLst/>
            <a:gdLst/>
            <a:ahLst/>
            <a:cxnLst/>
            <a:rect r="r" b="b" t="t" l="l"/>
            <a:pathLst>
              <a:path h="1282122" w="1266095">
                <a:moveTo>
                  <a:pt x="0" y="0"/>
                </a:moveTo>
                <a:lnTo>
                  <a:pt x="1266095" y="0"/>
                </a:lnTo>
                <a:lnTo>
                  <a:pt x="1266095" y="1282122"/>
                </a:lnTo>
                <a:lnTo>
                  <a:pt x="0" y="12821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821441" y="-253422"/>
            <a:ext cx="1266095" cy="1282122"/>
          </a:xfrm>
          <a:custGeom>
            <a:avLst/>
            <a:gdLst/>
            <a:ahLst/>
            <a:cxnLst/>
            <a:rect r="r" b="b" t="t" l="l"/>
            <a:pathLst>
              <a:path h="1282122" w="1266095">
                <a:moveTo>
                  <a:pt x="0" y="0"/>
                </a:moveTo>
                <a:lnTo>
                  <a:pt x="1266095" y="0"/>
                </a:lnTo>
                <a:lnTo>
                  <a:pt x="1266095" y="1282122"/>
                </a:lnTo>
                <a:lnTo>
                  <a:pt x="0" y="12821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59108" y="1114425"/>
            <a:ext cx="9769784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b="true" sz="4800" spc="153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SERVICES WORKFLOW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920033"/>
            <a:ext cx="3739068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Request Intake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27464" y="3566218"/>
            <a:ext cx="3140305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Receive service requests from users/customers via various channels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27464" y="6621912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Ticket Creation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27464" y="7268097"/>
            <a:ext cx="3140305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Create a ticket in the IT service management (ITSM) system for each service request.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19003" y="2995720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19003" y="3641905"/>
            <a:ext cx="3140305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The assigned support team or individual investigates the reported issue or fulfills the requested service.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19003" y="6642059"/>
            <a:ext cx="314030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Resolution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519003" y="7288245"/>
            <a:ext cx="3140305" cy="109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63696F"/>
                </a:solidFill>
                <a:latin typeface="Canva Sans"/>
                <a:ea typeface="Canva Sans"/>
                <a:cs typeface="Canva Sans"/>
                <a:sym typeface="Canva Sans"/>
              </a:rPr>
              <a:t>Document the steps taken, changes made, and any additional information relevant to the ticket.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7363517" y="267899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18468" y="9617213"/>
            <a:ext cx="610232" cy="369953"/>
          </a:xfrm>
          <a:custGeom>
            <a:avLst/>
            <a:gdLst/>
            <a:ahLst/>
            <a:cxnLst/>
            <a:rect r="r" b="b" t="t" l="l"/>
            <a:pathLst>
              <a:path h="369953" w="610232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490745" y="6717184"/>
            <a:ext cx="1101751" cy="1101751"/>
          </a:xfrm>
          <a:custGeom>
            <a:avLst/>
            <a:gdLst/>
            <a:ahLst/>
            <a:cxnLst/>
            <a:rect r="r" b="b" t="t" l="l"/>
            <a:pathLst>
              <a:path h="1101751" w="1101751">
                <a:moveTo>
                  <a:pt x="0" y="0"/>
                </a:moveTo>
                <a:lnTo>
                  <a:pt x="1101751" y="0"/>
                </a:lnTo>
                <a:lnTo>
                  <a:pt x="110175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041519" y="6588939"/>
            <a:ext cx="1143191" cy="1101751"/>
          </a:xfrm>
          <a:custGeom>
            <a:avLst/>
            <a:gdLst/>
            <a:ahLst/>
            <a:cxnLst/>
            <a:rect r="r" b="b" t="t" l="l"/>
            <a:pathLst>
              <a:path h="1101751" w="1143191">
                <a:moveTo>
                  <a:pt x="0" y="0"/>
                </a:moveTo>
                <a:lnTo>
                  <a:pt x="1143191" y="0"/>
                </a:lnTo>
                <a:lnTo>
                  <a:pt x="1143191" y="1101750"/>
                </a:lnTo>
                <a:lnTo>
                  <a:pt x="0" y="11017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147617" y="3681858"/>
            <a:ext cx="1101751" cy="1101751"/>
          </a:xfrm>
          <a:custGeom>
            <a:avLst/>
            <a:gdLst/>
            <a:ahLst/>
            <a:cxnLst/>
            <a:rect r="r" b="b" t="t" l="l"/>
            <a:pathLst>
              <a:path h="1101751" w="1101751">
                <a:moveTo>
                  <a:pt x="0" y="0"/>
                </a:moveTo>
                <a:lnTo>
                  <a:pt x="1101751" y="0"/>
                </a:lnTo>
                <a:lnTo>
                  <a:pt x="110175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763489" y="3831953"/>
            <a:ext cx="1143191" cy="1101751"/>
          </a:xfrm>
          <a:custGeom>
            <a:avLst/>
            <a:gdLst/>
            <a:ahLst/>
            <a:cxnLst/>
            <a:rect r="r" b="b" t="t" l="l"/>
            <a:pathLst>
              <a:path h="1101751" w="1143191">
                <a:moveTo>
                  <a:pt x="0" y="0"/>
                </a:moveTo>
                <a:lnTo>
                  <a:pt x="1143192" y="0"/>
                </a:lnTo>
                <a:lnTo>
                  <a:pt x="1143192" y="1101750"/>
                </a:lnTo>
                <a:lnTo>
                  <a:pt x="0" y="11017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DAGyFqSh5LQ</dc:identifier>
  <dcterms:modified xsi:type="dcterms:W3CDTF">2011-08-01T06:04:30Z</dcterms:modified>
  <cp:revision>1</cp:revision>
</cp:coreProperties>
</file>