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294" y="-49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4A3B5E-EFB7-41EF-9EE5-5D9134A07E98}" type="doc">
      <dgm:prSet loTypeId="urn:microsoft.com/office/officeart/2005/8/layout/gear1" loCatId="process" qsTypeId="urn:microsoft.com/office/officeart/2005/8/quickstyle/simple1" qsCatId="simple" csTypeId="urn:microsoft.com/office/officeart/2005/8/colors/colorful1" csCatId="colorful" phldr="1"/>
      <dgm:spPr/>
    </dgm:pt>
    <dgm:pt modelId="{CC542965-8016-4432-859A-EE759F41B937}">
      <dgm:prSet phldrT="[テキスト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kumimoji="1" lang="ja-JP" altLang="en-US" sz="3200" b="1" dirty="0" smtClean="0"/>
            <a:t>授業</a:t>
          </a:r>
          <a:endParaRPr kumimoji="1" lang="ja-JP" altLang="en-US" sz="3200" b="1" dirty="0"/>
        </a:p>
      </dgm:t>
    </dgm:pt>
    <dgm:pt modelId="{B0CCC0AB-94F0-4300-93F0-6200B639EBF0}" type="parTrans" cxnId="{90AD5DBF-1F05-4E56-AE1F-45EA220456A7}">
      <dgm:prSet/>
      <dgm:spPr/>
      <dgm:t>
        <a:bodyPr/>
        <a:lstStyle/>
        <a:p>
          <a:endParaRPr kumimoji="1" lang="ja-JP" altLang="en-US"/>
        </a:p>
      </dgm:t>
    </dgm:pt>
    <dgm:pt modelId="{004B2977-9A50-40A5-9E5D-5801D1FEDA72}" type="sibTrans" cxnId="{90AD5DBF-1F05-4E56-AE1F-45EA220456A7}">
      <dgm:prSet/>
      <dgm:spPr>
        <a:solidFill>
          <a:schemeClr val="accent4">
            <a:lumMod val="5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kumimoji="1" lang="ja-JP" altLang="en-US"/>
        </a:p>
      </dgm:t>
    </dgm:pt>
    <dgm:pt modelId="{7823CDEA-AFCB-4CE0-8589-3C373DDE486D}">
      <dgm:prSet phldrT="[テキスト]"/>
      <dgm:spPr>
        <a:solidFill>
          <a:schemeClr val="accent3">
            <a:lumMod val="75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kumimoji="1" lang="ja-JP" altLang="en-US" b="1" dirty="0" smtClean="0"/>
            <a:t>日常</a:t>
          </a:r>
          <a:endParaRPr kumimoji="1" lang="ja-JP" altLang="en-US" b="1" dirty="0"/>
        </a:p>
      </dgm:t>
    </dgm:pt>
    <dgm:pt modelId="{551BE2D1-92DF-442F-8F29-6DD03279C1DE}" type="parTrans" cxnId="{2525B4D0-45B8-4FC7-9480-817037AEA18B}">
      <dgm:prSet/>
      <dgm:spPr/>
      <dgm:t>
        <a:bodyPr/>
        <a:lstStyle/>
        <a:p>
          <a:endParaRPr kumimoji="1" lang="ja-JP" altLang="en-US"/>
        </a:p>
      </dgm:t>
    </dgm:pt>
    <dgm:pt modelId="{FD8EBFC5-B2F2-4138-A11E-784927BE2C53}" type="sibTrans" cxnId="{2525B4D0-45B8-4FC7-9480-817037AEA18B}">
      <dgm:prSet/>
      <dgm:spPr>
        <a:solidFill>
          <a:schemeClr val="accent3">
            <a:lumMod val="75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kumimoji="1" lang="ja-JP" altLang="en-US"/>
        </a:p>
      </dgm:t>
    </dgm:pt>
    <dgm:pt modelId="{7E4473A9-85F8-46F8-9E9B-A05E44AEA02C}">
      <dgm:prSet phldrT="[テキスト]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kumimoji="1" lang="ja-JP" altLang="en-US" b="1" dirty="0" smtClean="0"/>
            <a:t>部活動</a:t>
          </a:r>
          <a:endParaRPr kumimoji="1" lang="ja-JP" altLang="en-US" b="1" dirty="0"/>
        </a:p>
      </dgm:t>
    </dgm:pt>
    <dgm:pt modelId="{3F2225EB-FC03-4D09-B5A4-4E84EF4A551E}" type="parTrans" cxnId="{35372FF2-D2E3-4E03-85D6-208F496D6CBE}">
      <dgm:prSet/>
      <dgm:spPr/>
      <dgm:t>
        <a:bodyPr/>
        <a:lstStyle/>
        <a:p>
          <a:endParaRPr kumimoji="1" lang="ja-JP" altLang="en-US"/>
        </a:p>
      </dgm:t>
    </dgm:pt>
    <dgm:pt modelId="{9B382F1D-0B44-495C-BE9E-DCB4593819F2}" type="sibTrans" cxnId="{35372FF2-D2E3-4E03-85D6-208F496D6CBE}">
      <dgm:prSet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endParaRPr kumimoji="1" lang="ja-JP" altLang="en-US"/>
        </a:p>
      </dgm:t>
    </dgm:pt>
    <dgm:pt modelId="{F6753959-4262-4F87-80F2-66C5810924D0}" type="pres">
      <dgm:prSet presAssocID="{794A3B5E-EFB7-41EF-9EE5-5D9134A07E9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08BBCEB-0015-4F7D-AAB2-82D2FD69F7B4}" type="pres">
      <dgm:prSet presAssocID="{CC542965-8016-4432-859A-EE759F41B93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A9F8ECD-CF09-4E26-B537-00149B744B95}" type="pres">
      <dgm:prSet presAssocID="{CC542965-8016-4432-859A-EE759F41B937}" presName="gear1srcNode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E94658D6-8039-4311-BAE8-8444F6755FC3}" type="pres">
      <dgm:prSet presAssocID="{CC542965-8016-4432-859A-EE759F41B937}" presName="gear1dstNode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3AF8E350-1A86-4102-97DE-F9F4E569E99F}" type="pres">
      <dgm:prSet presAssocID="{7823CDEA-AFCB-4CE0-8589-3C373DDE486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AA33E7D-3080-461E-A4E0-380712670604}" type="pres">
      <dgm:prSet presAssocID="{7823CDEA-AFCB-4CE0-8589-3C373DDE486D}" presName="gear2srcNode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B19FDBF1-56F3-4D81-8BC1-C2F9FCCC61DA}" type="pres">
      <dgm:prSet presAssocID="{7823CDEA-AFCB-4CE0-8589-3C373DDE486D}" presName="gear2dstNode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3B851B05-43E0-4F91-9F2D-6FF97C010A87}" type="pres">
      <dgm:prSet presAssocID="{7E4473A9-85F8-46F8-9E9B-A05E44AEA02C}" presName="gear3" presStyleLbl="node1" presStyleIdx="2" presStyleCnt="3"/>
      <dgm:spPr/>
      <dgm:t>
        <a:bodyPr/>
        <a:lstStyle/>
        <a:p>
          <a:endParaRPr kumimoji="1" lang="ja-JP" altLang="en-US"/>
        </a:p>
      </dgm:t>
    </dgm:pt>
    <dgm:pt modelId="{9BAC853F-A61D-4F95-B50A-AA922B043E1F}" type="pres">
      <dgm:prSet presAssocID="{7E4473A9-85F8-46F8-9E9B-A05E44AEA02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ABC1966-4A97-457E-8ADC-8F32DB2BDFB6}" type="pres">
      <dgm:prSet presAssocID="{7E4473A9-85F8-46F8-9E9B-A05E44AEA02C}" presName="gear3srcNode" presStyleLbl="node1" presStyleIdx="2" presStyleCnt="3"/>
      <dgm:spPr/>
      <dgm:t>
        <a:bodyPr/>
        <a:lstStyle/>
        <a:p>
          <a:endParaRPr kumimoji="1" lang="ja-JP" altLang="en-US"/>
        </a:p>
      </dgm:t>
    </dgm:pt>
    <dgm:pt modelId="{98834992-C1FD-4790-9059-5FB6870EE1FC}" type="pres">
      <dgm:prSet presAssocID="{7E4473A9-85F8-46F8-9E9B-A05E44AEA02C}" presName="gear3dstNode" presStyleLbl="node1" presStyleIdx="2" presStyleCnt="3"/>
      <dgm:spPr/>
      <dgm:t>
        <a:bodyPr/>
        <a:lstStyle/>
        <a:p>
          <a:endParaRPr kumimoji="1" lang="ja-JP" altLang="en-US"/>
        </a:p>
      </dgm:t>
    </dgm:pt>
    <dgm:pt modelId="{EFF19D0F-9398-4DFE-9244-927F2DC17DA9}" type="pres">
      <dgm:prSet presAssocID="{004B2977-9A50-40A5-9E5D-5801D1FEDA72}" presName="connector1" presStyleLbl="sibTrans2D1" presStyleIdx="0" presStyleCnt="3"/>
      <dgm:spPr/>
      <dgm:t>
        <a:bodyPr/>
        <a:lstStyle/>
        <a:p>
          <a:endParaRPr kumimoji="1" lang="ja-JP" altLang="en-US"/>
        </a:p>
      </dgm:t>
    </dgm:pt>
    <dgm:pt modelId="{3995FEBD-1B74-4DBB-BEA6-6EBF9F5A11ED}" type="pres">
      <dgm:prSet presAssocID="{FD8EBFC5-B2F2-4138-A11E-784927BE2C53}" presName="connector2" presStyleLbl="sibTrans2D1" presStyleIdx="1" presStyleCnt="3"/>
      <dgm:spPr/>
      <dgm:t>
        <a:bodyPr/>
        <a:lstStyle/>
        <a:p>
          <a:endParaRPr kumimoji="1" lang="ja-JP" altLang="en-US"/>
        </a:p>
      </dgm:t>
    </dgm:pt>
    <dgm:pt modelId="{0D27D5C2-2ABA-4D87-BA94-755CCC05A7AE}" type="pres">
      <dgm:prSet presAssocID="{9B382F1D-0B44-495C-BE9E-DCB4593819F2}" presName="connector3" presStyleLbl="sibTrans2D1" presStyleIdx="2" presStyleCnt="3"/>
      <dgm:spPr/>
      <dgm:t>
        <a:bodyPr/>
        <a:lstStyle/>
        <a:p>
          <a:endParaRPr kumimoji="1" lang="ja-JP" altLang="en-US"/>
        </a:p>
      </dgm:t>
    </dgm:pt>
  </dgm:ptLst>
  <dgm:cxnLst>
    <dgm:cxn modelId="{DE4CBE2E-C3DF-4D1B-A108-96F6C2E12FEC}" type="presOf" srcId="{7823CDEA-AFCB-4CE0-8589-3C373DDE486D}" destId="{B19FDBF1-56F3-4D81-8BC1-C2F9FCCC61DA}" srcOrd="2" destOrd="0" presId="urn:microsoft.com/office/officeart/2005/8/layout/gear1"/>
    <dgm:cxn modelId="{2525B4D0-45B8-4FC7-9480-817037AEA18B}" srcId="{794A3B5E-EFB7-41EF-9EE5-5D9134A07E98}" destId="{7823CDEA-AFCB-4CE0-8589-3C373DDE486D}" srcOrd="1" destOrd="0" parTransId="{551BE2D1-92DF-442F-8F29-6DD03279C1DE}" sibTransId="{FD8EBFC5-B2F2-4138-A11E-784927BE2C53}"/>
    <dgm:cxn modelId="{ECC7576C-52B7-4BF9-A2B4-DDA4EF6FF1CA}" type="presOf" srcId="{7823CDEA-AFCB-4CE0-8589-3C373DDE486D}" destId="{6AA33E7D-3080-461E-A4E0-380712670604}" srcOrd="1" destOrd="0" presId="urn:microsoft.com/office/officeart/2005/8/layout/gear1"/>
    <dgm:cxn modelId="{F312B730-00A2-44BA-8828-E8FFCF4C293D}" type="presOf" srcId="{7E4473A9-85F8-46F8-9E9B-A05E44AEA02C}" destId="{7ABC1966-4A97-457E-8ADC-8F32DB2BDFB6}" srcOrd="2" destOrd="0" presId="urn:microsoft.com/office/officeart/2005/8/layout/gear1"/>
    <dgm:cxn modelId="{3D88330A-FFEE-47EE-A690-BD6404C0F56B}" type="presOf" srcId="{7823CDEA-AFCB-4CE0-8589-3C373DDE486D}" destId="{3AF8E350-1A86-4102-97DE-F9F4E569E99F}" srcOrd="0" destOrd="0" presId="urn:microsoft.com/office/officeart/2005/8/layout/gear1"/>
    <dgm:cxn modelId="{1AABAD5D-FF5A-4DB9-A4CC-8683D8BE8034}" type="presOf" srcId="{9B382F1D-0B44-495C-BE9E-DCB4593819F2}" destId="{0D27D5C2-2ABA-4D87-BA94-755CCC05A7AE}" srcOrd="0" destOrd="0" presId="urn:microsoft.com/office/officeart/2005/8/layout/gear1"/>
    <dgm:cxn modelId="{3884181C-EA72-4122-97FC-6877CA092449}" type="presOf" srcId="{004B2977-9A50-40A5-9E5D-5801D1FEDA72}" destId="{EFF19D0F-9398-4DFE-9244-927F2DC17DA9}" srcOrd="0" destOrd="0" presId="urn:microsoft.com/office/officeart/2005/8/layout/gear1"/>
    <dgm:cxn modelId="{90AD5DBF-1F05-4E56-AE1F-45EA220456A7}" srcId="{794A3B5E-EFB7-41EF-9EE5-5D9134A07E98}" destId="{CC542965-8016-4432-859A-EE759F41B937}" srcOrd="0" destOrd="0" parTransId="{B0CCC0AB-94F0-4300-93F0-6200B639EBF0}" sibTransId="{004B2977-9A50-40A5-9E5D-5801D1FEDA72}"/>
    <dgm:cxn modelId="{A5CD4205-8268-4C95-B9BB-05B4F0D231E4}" type="presOf" srcId="{FD8EBFC5-B2F2-4138-A11E-784927BE2C53}" destId="{3995FEBD-1B74-4DBB-BEA6-6EBF9F5A11ED}" srcOrd="0" destOrd="0" presId="urn:microsoft.com/office/officeart/2005/8/layout/gear1"/>
    <dgm:cxn modelId="{735A7FBC-81E0-4CFD-A309-82CA2706E563}" type="presOf" srcId="{7E4473A9-85F8-46F8-9E9B-A05E44AEA02C}" destId="{98834992-C1FD-4790-9059-5FB6870EE1FC}" srcOrd="3" destOrd="0" presId="urn:microsoft.com/office/officeart/2005/8/layout/gear1"/>
    <dgm:cxn modelId="{35372FF2-D2E3-4E03-85D6-208F496D6CBE}" srcId="{794A3B5E-EFB7-41EF-9EE5-5D9134A07E98}" destId="{7E4473A9-85F8-46F8-9E9B-A05E44AEA02C}" srcOrd="2" destOrd="0" parTransId="{3F2225EB-FC03-4D09-B5A4-4E84EF4A551E}" sibTransId="{9B382F1D-0B44-495C-BE9E-DCB4593819F2}"/>
    <dgm:cxn modelId="{7E499185-DC30-47A7-844F-90179705C491}" type="presOf" srcId="{CC542965-8016-4432-859A-EE759F41B937}" destId="{DA9F8ECD-CF09-4E26-B537-00149B744B95}" srcOrd="1" destOrd="0" presId="urn:microsoft.com/office/officeart/2005/8/layout/gear1"/>
    <dgm:cxn modelId="{0EA3C691-195C-4C9A-9DFA-66846BCBC0BA}" type="presOf" srcId="{CC542965-8016-4432-859A-EE759F41B937}" destId="{A08BBCEB-0015-4F7D-AAB2-82D2FD69F7B4}" srcOrd="0" destOrd="0" presId="urn:microsoft.com/office/officeart/2005/8/layout/gear1"/>
    <dgm:cxn modelId="{16CD3D48-FD0C-4CE9-99B8-F741B6ADBC2B}" type="presOf" srcId="{794A3B5E-EFB7-41EF-9EE5-5D9134A07E98}" destId="{F6753959-4262-4F87-80F2-66C5810924D0}" srcOrd="0" destOrd="0" presId="urn:microsoft.com/office/officeart/2005/8/layout/gear1"/>
    <dgm:cxn modelId="{6EE59658-B75E-49BB-959B-96861D28D43C}" type="presOf" srcId="{7E4473A9-85F8-46F8-9E9B-A05E44AEA02C}" destId="{3B851B05-43E0-4F91-9F2D-6FF97C010A87}" srcOrd="0" destOrd="0" presId="urn:microsoft.com/office/officeart/2005/8/layout/gear1"/>
    <dgm:cxn modelId="{5FFFE670-B0EA-4533-91C7-A63AB407AFB9}" type="presOf" srcId="{CC542965-8016-4432-859A-EE759F41B937}" destId="{E94658D6-8039-4311-BAE8-8444F6755FC3}" srcOrd="2" destOrd="0" presId="urn:microsoft.com/office/officeart/2005/8/layout/gear1"/>
    <dgm:cxn modelId="{DA9D14D0-91F0-4E7F-B654-C749E5389BD7}" type="presOf" srcId="{7E4473A9-85F8-46F8-9E9B-A05E44AEA02C}" destId="{9BAC853F-A61D-4F95-B50A-AA922B043E1F}" srcOrd="1" destOrd="0" presId="urn:microsoft.com/office/officeart/2005/8/layout/gear1"/>
    <dgm:cxn modelId="{ED4F3C88-EB7A-48A2-B50C-3514AEDB39B6}" type="presParOf" srcId="{F6753959-4262-4F87-80F2-66C5810924D0}" destId="{A08BBCEB-0015-4F7D-AAB2-82D2FD69F7B4}" srcOrd="0" destOrd="0" presId="urn:microsoft.com/office/officeart/2005/8/layout/gear1"/>
    <dgm:cxn modelId="{52376D16-4944-4DAA-8C1A-8E9F833F5331}" type="presParOf" srcId="{F6753959-4262-4F87-80F2-66C5810924D0}" destId="{DA9F8ECD-CF09-4E26-B537-00149B744B95}" srcOrd="1" destOrd="0" presId="urn:microsoft.com/office/officeart/2005/8/layout/gear1"/>
    <dgm:cxn modelId="{B037EE11-FF64-49CA-A33E-28AF8ACBECE1}" type="presParOf" srcId="{F6753959-4262-4F87-80F2-66C5810924D0}" destId="{E94658D6-8039-4311-BAE8-8444F6755FC3}" srcOrd="2" destOrd="0" presId="urn:microsoft.com/office/officeart/2005/8/layout/gear1"/>
    <dgm:cxn modelId="{09F645B0-8443-4DB5-AB84-70D599B2D61D}" type="presParOf" srcId="{F6753959-4262-4F87-80F2-66C5810924D0}" destId="{3AF8E350-1A86-4102-97DE-F9F4E569E99F}" srcOrd="3" destOrd="0" presId="urn:microsoft.com/office/officeart/2005/8/layout/gear1"/>
    <dgm:cxn modelId="{4FC30FAC-26CC-4976-8F41-024A3EFE041E}" type="presParOf" srcId="{F6753959-4262-4F87-80F2-66C5810924D0}" destId="{6AA33E7D-3080-461E-A4E0-380712670604}" srcOrd="4" destOrd="0" presId="urn:microsoft.com/office/officeart/2005/8/layout/gear1"/>
    <dgm:cxn modelId="{7499C0DF-26FF-46CF-9D1B-16BC5DBA63B3}" type="presParOf" srcId="{F6753959-4262-4F87-80F2-66C5810924D0}" destId="{B19FDBF1-56F3-4D81-8BC1-C2F9FCCC61DA}" srcOrd="5" destOrd="0" presId="urn:microsoft.com/office/officeart/2005/8/layout/gear1"/>
    <dgm:cxn modelId="{7E4B9D3D-857C-4F85-94B2-880E7FA00DF7}" type="presParOf" srcId="{F6753959-4262-4F87-80F2-66C5810924D0}" destId="{3B851B05-43E0-4F91-9F2D-6FF97C010A87}" srcOrd="6" destOrd="0" presId="urn:microsoft.com/office/officeart/2005/8/layout/gear1"/>
    <dgm:cxn modelId="{1A819704-7979-4DD4-8350-7FBB8B6E2CC7}" type="presParOf" srcId="{F6753959-4262-4F87-80F2-66C5810924D0}" destId="{9BAC853F-A61D-4F95-B50A-AA922B043E1F}" srcOrd="7" destOrd="0" presId="urn:microsoft.com/office/officeart/2005/8/layout/gear1"/>
    <dgm:cxn modelId="{C2A7F51A-F5EB-4596-82DE-7D15EC436F5E}" type="presParOf" srcId="{F6753959-4262-4F87-80F2-66C5810924D0}" destId="{7ABC1966-4A97-457E-8ADC-8F32DB2BDFB6}" srcOrd="8" destOrd="0" presId="urn:microsoft.com/office/officeart/2005/8/layout/gear1"/>
    <dgm:cxn modelId="{7AFED91D-C25E-4103-935D-392EC74D3DF1}" type="presParOf" srcId="{F6753959-4262-4F87-80F2-66C5810924D0}" destId="{98834992-C1FD-4790-9059-5FB6870EE1FC}" srcOrd="9" destOrd="0" presId="urn:microsoft.com/office/officeart/2005/8/layout/gear1"/>
    <dgm:cxn modelId="{01B6C6B4-244B-47C7-A22A-E29D1FE7469A}" type="presParOf" srcId="{F6753959-4262-4F87-80F2-66C5810924D0}" destId="{EFF19D0F-9398-4DFE-9244-927F2DC17DA9}" srcOrd="10" destOrd="0" presId="urn:microsoft.com/office/officeart/2005/8/layout/gear1"/>
    <dgm:cxn modelId="{02C3C61F-5F9A-4CC2-8704-DF3D9F9E323F}" type="presParOf" srcId="{F6753959-4262-4F87-80F2-66C5810924D0}" destId="{3995FEBD-1B74-4DBB-BEA6-6EBF9F5A11ED}" srcOrd="11" destOrd="0" presId="urn:microsoft.com/office/officeart/2005/8/layout/gear1"/>
    <dgm:cxn modelId="{88BA36CE-AC85-4964-BD31-9BF2D516C489}" type="presParOf" srcId="{F6753959-4262-4F87-80F2-66C5810924D0}" destId="{0D27D5C2-2ABA-4D87-BA94-755CCC05A7A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BBCEB-0015-4F7D-AAB2-82D2FD69F7B4}">
      <dsp:nvSpPr>
        <dsp:cNvPr id="0" name=""/>
        <dsp:cNvSpPr/>
      </dsp:nvSpPr>
      <dsp:spPr>
        <a:xfrm>
          <a:off x="2810083" y="1271138"/>
          <a:ext cx="1553613" cy="1553613"/>
        </a:xfrm>
        <a:prstGeom prst="gear9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b="1" kern="1200" dirty="0" smtClean="0"/>
            <a:t>授業</a:t>
          </a:r>
          <a:endParaRPr kumimoji="1" lang="ja-JP" altLang="en-US" sz="3200" b="1" kern="1200" dirty="0"/>
        </a:p>
      </dsp:txBody>
      <dsp:txXfrm>
        <a:off x="3122428" y="1635064"/>
        <a:ext cx="928923" cy="798590"/>
      </dsp:txXfrm>
    </dsp:sp>
    <dsp:sp modelId="{3AF8E350-1A86-4102-97DE-F9F4E569E99F}">
      <dsp:nvSpPr>
        <dsp:cNvPr id="0" name=""/>
        <dsp:cNvSpPr/>
      </dsp:nvSpPr>
      <dsp:spPr>
        <a:xfrm>
          <a:off x="1906162" y="903920"/>
          <a:ext cx="1129900" cy="1129900"/>
        </a:xfrm>
        <a:prstGeom prst="gear6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b="1" kern="1200" dirty="0" smtClean="0"/>
            <a:t>日常</a:t>
          </a:r>
          <a:endParaRPr kumimoji="1" lang="ja-JP" altLang="en-US" sz="1500" b="1" kern="1200" dirty="0"/>
        </a:p>
      </dsp:txBody>
      <dsp:txXfrm>
        <a:off x="2190618" y="1190095"/>
        <a:ext cx="560988" cy="557550"/>
      </dsp:txXfrm>
    </dsp:sp>
    <dsp:sp modelId="{3B851B05-43E0-4F91-9F2D-6FF97C010A87}">
      <dsp:nvSpPr>
        <dsp:cNvPr id="0" name=""/>
        <dsp:cNvSpPr/>
      </dsp:nvSpPr>
      <dsp:spPr>
        <a:xfrm rot="20700000">
          <a:off x="2539022" y="124404"/>
          <a:ext cx="1107072" cy="1107072"/>
        </a:xfrm>
        <a:prstGeom prst="gear6">
          <a:avLst/>
        </a:prstGeom>
        <a:solidFill>
          <a:schemeClr val="accent2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b="1" kern="1200" dirty="0" smtClean="0"/>
            <a:t>部活動</a:t>
          </a:r>
          <a:endParaRPr kumimoji="1" lang="ja-JP" altLang="en-US" sz="1500" b="1" kern="1200" dirty="0"/>
        </a:p>
      </dsp:txBody>
      <dsp:txXfrm rot="-20700000">
        <a:off x="2781835" y="367217"/>
        <a:ext cx="621445" cy="621445"/>
      </dsp:txXfrm>
    </dsp:sp>
    <dsp:sp modelId="{EFF19D0F-9398-4DFE-9244-927F2DC17DA9}">
      <dsp:nvSpPr>
        <dsp:cNvPr id="0" name=""/>
        <dsp:cNvSpPr/>
      </dsp:nvSpPr>
      <dsp:spPr>
        <a:xfrm>
          <a:off x="2676219" y="1044778"/>
          <a:ext cx="1988625" cy="1988625"/>
        </a:xfrm>
        <a:prstGeom prst="circularArrow">
          <a:avLst>
            <a:gd name="adj1" fmla="val 4688"/>
            <a:gd name="adj2" fmla="val 299029"/>
            <a:gd name="adj3" fmla="val 2471054"/>
            <a:gd name="adj4" fmla="val 15962122"/>
            <a:gd name="adj5" fmla="val 5469"/>
          </a:avLst>
        </a:prstGeom>
        <a:solidFill>
          <a:schemeClr val="accent4">
            <a:lumMod val="50000"/>
          </a:schemeClr>
        </a:solidFill>
        <a:ln>
          <a:solidFill>
            <a:schemeClr val="accent4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5FEBD-1B74-4DBB-BEA6-6EBF9F5A11ED}">
      <dsp:nvSpPr>
        <dsp:cNvPr id="0" name=""/>
        <dsp:cNvSpPr/>
      </dsp:nvSpPr>
      <dsp:spPr>
        <a:xfrm>
          <a:off x="1706059" y="659793"/>
          <a:ext cx="1444860" cy="144486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lumMod val="75000"/>
          </a:schemeClr>
        </a:solidFill>
        <a:ln>
          <a:solidFill>
            <a:schemeClr val="accent3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27D5C2-2ABA-4D87-BA94-755CCC05A7AE}">
      <dsp:nvSpPr>
        <dsp:cNvPr id="0" name=""/>
        <dsp:cNvSpPr/>
      </dsp:nvSpPr>
      <dsp:spPr>
        <a:xfrm>
          <a:off x="2282945" y="-112208"/>
          <a:ext cx="1557850" cy="155785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/>
        </a:solidFill>
        <a:ln>
          <a:solidFill>
            <a:schemeClr val="accent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DE0-0C75-46CF-93E7-F0310BBCE538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D32-4660-48DD-9110-1F89549554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1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DE0-0C75-46CF-93E7-F0310BBCE538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D32-4660-48DD-9110-1F89549554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79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DE0-0C75-46CF-93E7-F0310BBCE538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D32-4660-48DD-9110-1F89549554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04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DE0-0C75-46CF-93E7-F0310BBCE538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D32-4660-48DD-9110-1F89549554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89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DE0-0C75-46CF-93E7-F0310BBCE538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D32-4660-48DD-9110-1F89549554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9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DE0-0C75-46CF-93E7-F0310BBCE538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D32-4660-48DD-9110-1F89549554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75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DE0-0C75-46CF-93E7-F0310BBCE538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D32-4660-48DD-9110-1F89549554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86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DE0-0C75-46CF-93E7-F0310BBCE538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D32-4660-48DD-9110-1F89549554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15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DE0-0C75-46CF-93E7-F0310BBCE538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D32-4660-48DD-9110-1F89549554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91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DE0-0C75-46CF-93E7-F0310BBCE538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D32-4660-48DD-9110-1F89549554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53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5DE0-0C75-46CF-93E7-F0310BBCE538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D32-4660-48DD-9110-1F89549554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98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D5DE0-0C75-46CF-93E7-F0310BBCE538}" type="datetimeFigureOut">
              <a:rPr kumimoji="1" lang="ja-JP" altLang="en-US" smtClean="0"/>
              <a:t>2020/5/8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00D32-4660-48DD-9110-1F89549554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71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形 3"/>
          <p:cNvSpPr/>
          <p:nvPr/>
        </p:nvSpPr>
        <p:spPr>
          <a:xfrm rot="20553474">
            <a:off x="-1672883" y="1454965"/>
            <a:ext cx="12104529" cy="7148140"/>
          </a:xfrm>
          <a:prstGeom prst="swooshArrow">
            <a:avLst>
              <a:gd name="adj1" fmla="val 31204"/>
              <a:gd name="adj2" fmla="val 24708"/>
            </a:avLst>
          </a:prstGeom>
          <a:solidFill>
            <a:srgbClr val="FF9999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3" name="直線コネクタ 12"/>
          <p:cNvCxnSpPr/>
          <p:nvPr/>
        </p:nvCxnSpPr>
        <p:spPr>
          <a:xfrm flipH="1">
            <a:off x="78723" y="492252"/>
            <a:ext cx="117244" cy="829213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2964024" y="8981709"/>
            <a:ext cx="3676662" cy="21134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爆発 2 4"/>
          <p:cNvSpPr/>
          <p:nvPr/>
        </p:nvSpPr>
        <p:spPr>
          <a:xfrm>
            <a:off x="134044" y="6277166"/>
            <a:ext cx="3097961" cy="1796042"/>
          </a:xfrm>
          <a:prstGeom prst="irregularSeal2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latin typeface="+mn-ea"/>
              </a:rPr>
              <a:t>【</a:t>
            </a:r>
            <a:r>
              <a:rPr kumimoji="1" lang="ja-JP" altLang="en-US" sz="1600" b="1" dirty="0" smtClean="0">
                <a:latin typeface="+mn-ea"/>
              </a:rPr>
              <a:t>課題</a:t>
            </a:r>
            <a:r>
              <a:rPr kumimoji="1" lang="en-US" altLang="ja-JP" sz="1600" b="1" dirty="0" smtClean="0">
                <a:latin typeface="+mn-ea"/>
              </a:rPr>
              <a:t>】</a:t>
            </a:r>
          </a:p>
          <a:p>
            <a:pPr algn="ctr">
              <a:lnSpc>
                <a:spcPts val="1800"/>
              </a:lnSpc>
            </a:pPr>
            <a:r>
              <a:rPr kumimoji="1" lang="ja-JP" altLang="en-US" b="1" dirty="0" smtClean="0">
                <a:latin typeface="+mn-ea"/>
              </a:rPr>
              <a:t>たくましさ</a:t>
            </a:r>
            <a:endParaRPr kumimoji="1" lang="en-US" altLang="ja-JP" b="1" dirty="0" smtClean="0"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kumimoji="1" lang="ja-JP" altLang="en-US" b="1" dirty="0" smtClean="0">
                <a:latin typeface="+mn-ea"/>
              </a:rPr>
              <a:t>自己肯定感</a:t>
            </a:r>
            <a:endParaRPr kumimoji="1" lang="en-US" altLang="ja-JP" b="1" dirty="0" smtClean="0"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kumimoji="1" lang="ja-JP" altLang="en-US" b="1" dirty="0" smtClean="0">
                <a:latin typeface="+mn-ea"/>
              </a:rPr>
              <a:t>相手意識</a:t>
            </a:r>
            <a:endParaRPr kumimoji="1" lang="ja-JP" altLang="en-US" b="1" dirty="0">
              <a:latin typeface="+mn-ea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60327" y="403008"/>
            <a:ext cx="244473" cy="17241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62"/>
            <a:endParaRPr kumimoji="1"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9228" y="8083202"/>
            <a:ext cx="2806389" cy="615553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700" b="1" dirty="0" smtClean="0"/>
              <a:t>小中連携から小中一貫へ</a:t>
            </a:r>
            <a:endParaRPr kumimoji="1" lang="en-US" altLang="ja-JP" sz="1700" b="1" dirty="0" smtClean="0"/>
          </a:p>
          <a:p>
            <a:pPr algn="ctr"/>
            <a:r>
              <a:rPr kumimoji="1" lang="ja-JP" altLang="en-US" sz="1700" b="1" dirty="0" smtClean="0"/>
              <a:t>（菊鹿中学校区の学園化）</a:t>
            </a:r>
            <a:endParaRPr kumimoji="1" lang="ja-JP" altLang="en-US" sz="1700" b="1" dirty="0"/>
          </a:p>
        </p:txBody>
      </p:sp>
      <p:sp>
        <p:nvSpPr>
          <p:cNvPr id="18" name="角丸四角形 17"/>
          <p:cNvSpPr/>
          <p:nvPr/>
        </p:nvSpPr>
        <p:spPr>
          <a:xfrm>
            <a:off x="5836370" y="673406"/>
            <a:ext cx="3579856" cy="1246486"/>
          </a:xfrm>
          <a:prstGeom prst="roundRect">
            <a:avLst>
              <a:gd name="adj" fmla="val 26445"/>
            </a:avLst>
          </a:prstGeom>
          <a:solidFill>
            <a:srgbClr val="C00000">
              <a:alpha val="65098"/>
            </a:srgb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次世代社会の担い手となる若人</a:t>
            </a:r>
            <a:endParaRPr kumimoji="1" lang="en-US" altLang="ja-JP" b="1" i="0" u="sng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「卒業という扉」の向こう側を</a:t>
            </a:r>
            <a:endParaRPr kumimoji="1" lang="en-US" altLang="ja-JP" b="1" i="0" u="sng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自力で切り拓いていける生徒</a:t>
            </a:r>
            <a:endParaRPr kumimoji="1" lang="ja-JP" altLang="en-US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5964" y="492252"/>
            <a:ext cx="5488987" cy="1173420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vert="horz" wrap="square" rtlCol="0">
            <a:spAutoFit/>
          </a:bodyPr>
          <a:lstStyle/>
          <a:p>
            <a:pPr defTabSz="457162">
              <a:defRPr/>
            </a:pPr>
            <a:r>
              <a:rPr kumimoji="1" lang="en-US" altLang="ja-JP" sz="16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kumimoji="1" lang="ja-JP" altLang="en-US" sz="16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スローガン</a:t>
            </a:r>
            <a:r>
              <a:rPr kumimoji="1" lang="en-US" altLang="ja-JP" sz="16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kumimoji="1" lang="ja-JP" altLang="en-US" sz="14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 </a:t>
            </a:r>
            <a:r>
              <a:rPr kumimoji="1" lang="ja-JP" altLang="en-US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</a:t>
            </a:r>
            <a:r>
              <a:rPr kumimoji="1" lang="ja-JP" altLang="en-US" sz="2000" b="1" dirty="0">
                <a:solidFill>
                  <a:srgbClr val="0000C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明日への挑戦</a:t>
            </a:r>
            <a:endParaRPr kumimoji="1" lang="en-US" altLang="ja-JP" sz="2000" b="1" dirty="0">
              <a:solidFill>
                <a:srgbClr val="0000C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162">
              <a:defRPr/>
            </a:pPr>
            <a:r>
              <a:rPr kumimoji="1" lang="ja-JP" altLang="en-US" b="1" dirty="0">
                <a:solidFill>
                  <a:srgbClr val="0000C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～自分たちで！ 粘り強く！ そして感じよく！～</a:t>
            </a:r>
          </a:p>
        </p:txBody>
      </p:sp>
      <p:sp>
        <p:nvSpPr>
          <p:cNvPr id="20" name="楕円 19"/>
          <p:cNvSpPr/>
          <p:nvPr/>
        </p:nvSpPr>
        <p:spPr>
          <a:xfrm>
            <a:off x="3638717" y="3320518"/>
            <a:ext cx="1260919" cy="454067"/>
          </a:xfrm>
          <a:prstGeom prst="ellipse">
            <a:avLst/>
          </a:prstGeom>
          <a:solidFill>
            <a:srgbClr val="FF66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自治力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楕円 20"/>
          <p:cNvSpPr/>
          <p:nvPr/>
        </p:nvSpPr>
        <p:spPr>
          <a:xfrm>
            <a:off x="5353395" y="4872582"/>
            <a:ext cx="1619226" cy="476851"/>
          </a:xfrm>
          <a:prstGeom prst="ellipse">
            <a:avLst/>
          </a:prstGeom>
          <a:solidFill>
            <a:srgbClr val="FF66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思いやり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楕円 21"/>
          <p:cNvSpPr/>
          <p:nvPr/>
        </p:nvSpPr>
        <p:spPr>
          <a:xfrm>
            <a:off x="3398401" y="4918250"/>
            <a:ext cx="1087705" cy="429162"/>
          </a:xfrm>
          <a:prstGeom prst="ellipse">
            <a:avLst/>
          </a:prstGeom>
          <a:solidFill>
            <a:srgbClr val="FF66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礼節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楕円 22"/>
          <p:cNvSpPr/>
          <p:nvPr/>
        </p:nvSpPr>
        <p:spPr>
          <a:xfrm>
            <a:off x="6420723" y="3208322"/>
            <a:ext cx="2254682" cy="598827"/>
          </a:xfrm>
          <a:prstGeom prst="ellipse">
            <a:avLst/>
          </a:prstGeom>
          <a:solidFill>
            <a:srgbClr val="FF66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コミュニケーション能力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5053631" y="3317962"/>
            <a:ext cx="1237031" cy="451121"/>
          </a:xfrm>
          <a:prstGeom prst="ellipse">
            <a:avLst/>
          </a:prstGeom>
          <a:solidFill>
            <a:srgbClr val="FF66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継続力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下矢印 24"/>
          <p:cNvSpPr/>
          <p:nvPr/>
        </p:nvSpPr>
        <p:spPr>
          <a:xfrm rot="10800000">
            <a:off x="7345600" y="1039259"/>
            <a:ext cx="663006" cy="225579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646058" y="3863376"/>
            <a:ext cx="4271108" cy="954107"/>
          </a:xfrm>
          <a:prstGeom prst="rect">
            <a:avLst/>
          </a:prstGeom>
          <a:solidFill>
            <a:srgbClr val="0000FF">
              <a:alpha val="69804"/>
            </a:srgbClr>
          </a:solidFill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菊鹿小・中学校教育目標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glow rad="101600">
                    <a:schemeClr val="tx1">
                      <a:lumMod val="95000"/>
                      <a:lumOff val="5000"/>
                      <a:alpha val="60000"/>
                    </a:schemeClr>
                  </a:glow>
                </a:effectLst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ふるさとを愛し、夢の実現に向けて挑戦し続ける児童・生徒の育成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glow rad="101600">
                  <a:schemeClr val="tx1">
                    <a:lumMod val="95000"/>
                    <a:lumOff val="5000"/>
                    <a:alpha val="60000"/>
                  </a:schemeClr>
                </a:glow>
              </a:effectLst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50860" y="7305"/>
            <a:ext cx="8680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43080">
              <a:defRPr/>
            </a:pPr>
            <a:r>
              <a:rPr kumimoji="1" lang="ja-JP" altLang="en-US" sz="22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令和２年度（</a:t>
            </a:r>
            <a:r>
              <a:rPr kumimoji="1" lang="en-US" altLang="ja-JP" sz="22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22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r>
              <a:rPr kumimoji="1" lang="ja-JP" altLang="en-US" sz="22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）山鹿</a:t>
            </a:r>
            <a:r>
              <a:rPr kumimoji="1" lang="ja-JP" altLang="en-US" sz="22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市立菊鹿中学校</a:t>
            </a:r>
            <a:r>
              <a:rPr kumimoji="1" lang="ja-JP" altLang="en-US" sz="22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グランドデザイン</a:t>
            </a:r>
            <a:endParaRPr kumimoji="1" lang="ja-JP" altLang="en-US" sz="2200" b="1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" name="AutoShape 6"/>
          <p:cNvSpPr>
            <a:spLocks noChangeArrowheads="1"/>
          </p:cNvSpPr>
          <p:nvPr/>
        </p:nvSpPr>
        <p:spPr bwMode="auto">
          <a:xfrm>
            <a:off x="925410" y="9077525"/>
            <a:ext cx="7749995" cy="1908523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9" tIns="8616" rIns="72009" bIns="8616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1411126" y="9491772"/>
            <a:ext cx="2449871" cy="14205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9" tIns="8616" rIns="72009" bIns="8616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4204387" y="9755601"/>
            <a:ext cx="1167713" cy="1100126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2009" tIns="8616" rIns="72009" bIns="8616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>
            <a:off x="6146657" y="9460538"/>
            <a:ext cx="1854147" cy="1420588"/>
          </a:xfrm>
          <a:prstGeom prst="flowChartDocument">
            <a:avLst/>
          </a:prstGeom>
          <a:solidFill>
            <a:srgbClr val="00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9" tIns="8616" rIns="72009" bIns="8616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" name="AutoShape 5"/>
          <p:cNvSpPr>
            <a:spLocks noChangeArrowheads="1"/>
          </p:cNvSpPr>
          <p:nvPr/>
        </p:nvSpPr>
        <p:spPr bwMode="auto">
          <a:xfrm flipV="1">
            <a:off x="1155700" y="10982618"/>
            <a:ext cx="7290211" cy="684811"/>
          </a:xfrm>
          <a:custGeom>
            <a:avLst/>
            <a:gdLst>
              <a:gd name="G0" fmla="+- 1903 0 0"/>
              <a:gd name="G1" fmla="+- 21600 0 1903"/>
              <a:gd name="G2" fmla="*/ 1903 1 2"/>
              <a:gd name="G3" fmla="+- 21600 0 G2"/>
              <a:gd name="G4" fmla="+/ 1903 21600 2"/>
              <a:gd name="G5" fmla="+/ G1 0 2"/>
              <a:gd name="G6" fmla="*/ 21600 21600 1903"/>
              <a:gd name="G7" fmla="*/ G6 1 2"/>
              <a:gd name="G8" fmla="+- 21600 0 G7"/>
              <a:gd name="G9" fmla="*/ 21600 1 2"/>
              <a:gd name="G10" fmla="+- 1903 0 G9"/>
              <a:gd name="G11" fmla="?: G10 G8 0"/>
              <a:gd name="G12" fmla="?: G10 G7 21600"/>
              <a:gd name="T0" fmla="*/ 20648 w 21600"/>
              <a:gd name="T1" fmla="*/ 10800 h 21600"/>
              <a:gd name="T2" fmla="*/ 10800 w 21600"/>
              <a:gd name="T3" fmla="*/ 21600 h 21600"/>
              <a:gd name="T4" fmla="*/ 952 w 21600"/>
              <a:gd name="T5" fmla="*/ 10800 h 21600"/>
              <a:gd name="T6" fmla="*/ 10800 w 21600"/>
              <a:gd name="T7" fmla="*/ 0 h 21600"/>
              <a:gd name="T8" fmla="*/ 2752 w 21600"/>
              <a:gd name="T9" fmla="*/ 2752 h 21600"/>
              <a:gd name="T10" fmla="*/ 18848 w 21600"/>
              <a:gd name="T11" fmla="*/ 1884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903" y="21600"/>
                </a:lnTo>
                <a:lnTo>
                  <a:pt x="1969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9" tIns="8616" rIns="72009" bIns="8616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3691400" y="9412617"/>
            <a:ext cx="22686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/>
              <a:t>【</a:t>
            </a:r>
            <a:r>
              <a:rPr lang="ja-JP" altLang="en-US" b="1" dirty="0"/>
              <a:t>我が子と思って</a:t>
            </a:r>
            <a:r>
              <a:rPr lang="en-US" altLang="ja-JP" b="1" dirty="0"/>
              <a:t>】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2541275" y="9069573"/>
            <a:ext cx="4514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61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b="1" dirty="0">
                <a:latin typeface="Calibri" panose="020F0502020204030204" pitchFamily="34" charset="0"/>
                <a:ea typeface="ＭＳ 明朝" panose="02020609040205080304" pitchFamily="17" charset="-128"/>
                <a:cs typeface="Calibri" panose="020F0502020204030204" pitchFamily="34" charset="0"/>
              </a:rPr>
              <a:t>＜</a:t>
            </a:r>
            <a:r>
              <a:rPr lang="ja-JP" altLang="ja-JP" b="1" u="sng" dirty="0">
                <a:latin typeface="Calibri" panose="020F0502020204030204" pitchFamily="34" charset="0"/>
                <a:ea typeface="ＭＳ 明朝" panose="02020609040205080304" pitchFamily="17" charset="-128"/>
                <a:cs typeface="Calibri" panose="020F0502020204030204" pitchFamily="34" charset="0"/>
              </a:rPr>
              <a:t>生徒へのかかわりで大切にすること</a:t>
            </a:r>
            <a:r>
              <a:rPr lang="ja-JP" altLang="ja-JP" b="1" dirty="0">
                <a:latin typeface="Calibri" panose="020F0502020204030204" pitchFamily="34" charset="0"/>
                <a:ea typeface="ＭＳ 明朝" panose="02020609040205080304" pitchFamily="17" charset="-128"/>
                <a:cs typeface="Calibri" panose="020F0502020204030204" pitchFamily="34" charset="0"/>
              </a:rPr>
              <a:t>＞</a:t>
            </a:r>
            <a:endParaRPr lang="ja-JP" altLang="ja-JP" b="1" dirty="0"/>
          </a:p>
        </p:txBody>
      </p:sp>
      <p:sp>
        <p:nvSpPr>
          <p:cNvPr id="37" name="正方形/長方形 36"/>
          <p:cNvSpPr/>
          <p:nvPr/>
        </p:nvSpPr>
        <p:spPr>
          <a:xfrm>
            <a:off x="1840658" y="9615163"/>
            <a:ext cx="16526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b="1" dirty="0">
                <a:latin typeface="+mn-ea"/>
                <a:cs typeface="Calibri" panose="020F0502020204030204" pitchFamily="34" charset="0"/>
              </a:rPr>
              <a:t>【寄り添い】</a:t>
            </a:r>
            <a:endParaRPr lang="ja-JP" altLang="en-US" dirty="0">
              <a:latin typeface="+mn-ea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483556" y="9536791"/>
            <a:ext cx="11148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b="1" dirty="0">
                <a:latin typeface="+mn-ea"/>
                <a:cs typeface="Calibri" panose="020F0502020204030204" pitchFamily="34" charset="0"/>
              </a:rPr>
              <a:t>【</a:t>
            </a:r>
            <a:r>
              <a:rPr lang="ja-JP" altLang="en-US" b="1" dirty="0">
                <a:latin typeface="+mn-ea"/>
                <a:cs typeface="Calibri" panose="020F0502020204030204" pitchFamily="34" charset="0"/>
              </a:rPr>
              <a:t>指導</a:t>
            </a:r>
            <a:r>
              <a:rPr lang="ja-JP" altLang="ja-JP" b="1" dirty="0">
                <a:latin typeface="+mn-ea"/>
                <a:cs typeface="Calibri" panose="020F0502020204030204" pitchFamily="34" charset="0"/>
              </a:rPr>
              <a:t>】</a:t>
            </a:r>
            <a:endParaRPr lang="ja-JP" altLang="en-US" dirty="0">
              <a:latin typeface="+mn-ea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897098" y="9893875"/>
            <a:ext cx="14653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b="1" dirty="0">
                <a:latin typeface="+mn-ea"/>
                <a:cs typeface="Calibri" panose="020F0502020204030204" pitchFamily="34" charset="0"/>
              </a:rPr>
              <a:t>傾聴</a:t>
            </a:r>
            <a:endParaRPr lang="en-US" altLang="ja-JP" b="1" dirty="0">
              <a:latin typeface="+mn-ea"/>
              <a:cs typeface="Calibri" panose="020F0502020204030204" pitchFamily="34" charset="0"/>
            </a:endParaRPr>
          </a:p>
          <a:p>
            <a:pPr algn="ctr"/>
            <a:r>
              <a:rPr lang="ja-JP" altLang="en-US" b="1" dirty="0">
                <a:latin typeface="+mn-ea"/>
              </a:rPr>
              <a:t>合理的配慮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6491245" y="9911193"/>
            <a:ext cx="11071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latin typeface="+mn-ea"/>
                <a:cs typeface="Calibri" panose="020F0502020204030204" pitchFamily="34" charset="0"/>
              </a:rPr>
              <a:t>納得</a:t>
            </a:r>
            <a:endParaRPr lang="en-US" altLang="ja-JP" b="1" dirty="0">
              <a:latin typeface="+mn-ea"/>
              <a:cs typeface="Calibri" panose="020F0502020204030204" pitchFamily="34" charset="0"/>
            </a:endParaRPr>
          </a:p>
          <a:p>
            <a:pPr algn="ctr"/>
            <a:r>
              <a:rPr lang="ja-JP" altLang="en-US" b="1" dirty="0">
                <a:latin typeface="+mn-ea"/>
              </a:rPr>
              <a:t>凡事徹底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1587500" y="11372222"/>
            <a:ext cx="6426065" cy="27186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ts val="1357"/>
              </a:lnSpc>
              <a:spcAft>
                <a:spcPts val="582"/>
              </a:spcAft>
            </a:pPr>
            <a:r>
              <a:rPr lang="ja-JP" altLang="ja-JP" b="1" dirty="0">
                <a:latin typeface="+mn-ea"/>
                <a:cs typeface="Times New Roman" panose="02020603050405020304" pitchFamily="18" charset="0"/>
              </a:rPr>
              <a:t>率先垂範</a:t>
            </a:r>
            <a:r>
              <a:rPr lang="ja-JP" altLang="en-US" b="1" dirty="0">
                <a:latin typeface="+mn-ea"/>
                <a:cs typeface="Times New Roman" panose="02020603050405020304" pitchFamily="18" charset="0"/>
              </a:rPr>
              <a:t>　　　　　　</a:t>
            </a:r>
            <a:r>
              <a:rPr lang="ja-JP" altLang="ja-JP" b="1" dirty="0">
                <a:latin typeface="+mn-ea"/>
                <a:cs typeface="Times New Roman" panose="02020603050405020304" pitchFamily="18" charset="0"/>
              </a:rPr>
              <a:t>団結と協働</a:t>
            </a:r>
            <a:r>
              <a:rPr lang="ja-JP" altLang="en-US" b="1" dirty="0">
                <a:latin typeface="+mn-ea"/>
                <a:cs typeface="Times New Roman" panose="02020603050405020304" pitchFamily="18" charset="0"/>
              </a:rPr>
              <a:t>　　　　　　</a:t>
            </a:r>
            <a:r>
              <a:rPr lang="ja-JP" altLang="ja-JP" b="1" dirty="0">
                <a:latin typeface="+mn-ea"/>
                <a:cs typeface="Times New Roman" panose="02020603050405020304" pitchFamily="18" charset="0"/>
              </a:rPr>
              <a:t>危機意識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2639617" y="11002094"/>
            <a:ext cx="4349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61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latin typeface="Calibri" panose="020F0502020204030204" pitchFamily="34" charset="0"/>
                <a:ea typeface="ＭＳ 明朝" panose="02020609040205080304" pitchFamily="17" charset="-128"/>
                <a:cs typeface="Calibri" panose="020F0502020204030204" pitchFamily="34" charset="0"/>
              </a:rPr>
              <a:t>＜</a:t>
            </a:r>
            <a:r>
              <a:rPr lang="ja-JP" altLang="en-US" b="1" u="sng" dirty="0">
                <a:latin typeface="Calibri" panose="020F0502020204030204" pitchFamily="34" charset="0"/>
                <a:ea typeface="ＭＳ 明朝" panose="02020609040205080304" pitchFamily="17" charset="-128"/>
                <a:cs typeface="Calibri" panose="020F0502020204030204" pitchFamily="34" charset="0"/>
              </a:rPr>
              <a:t>チーム菊鹿中として大切にすること</a:t>
            </a:r>
            <a:r>
              <a:rPr lang="ja-JP" altLang="en-US" b="1" dirty="0">
                <a:latin typeface="Calibri" panose="020F0502020204030204" pitchFamily="34" charset="0"/>
                <a:ea typeface="ＭＳ 明朝" panose="02020609040205080304" pitchFamily="17" charset="-128"/>
                <a:cs typeface="Calibri" panose="020F0502020204030204" pitchFamily="34" charset="0"/>
              </a:rPr>
              <a:t>＞</a:t>
            </a:r>
            <a:endParaRPr lang="ja-JP" altLang="ja-JP" b="1" dirty="0"/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187327" y="12089013"/>
            <a:ext cx="9223374" cy="630696"/>
          </a:xfrm>
          <a:prstGeom prst="trapezoid">
            <a:avLst>
              <a:gd name="adj" fmla="val 92682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9" tIns="8616" rIns="72009" bIns="8616" numCol="1" anchor="ctr" anchorCtr="0" compatLnSpc="1">
            <a:prstTxWarp prst="textNoShape">
              <a:avLst/>
            </a:prstTxWarp>
          </a:bodyPr>
          <a:lstStyle/>
          <a:p>
            <a:pPr algn="ctr" defTabSz="8861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b="1" dirty="0">
                <a:latin typeface="+mn-ea"/>
                <a:cs typeface="Calibri" panose="020F0502020204030204" pitchFamily="34" charset="0"/>
              </a:rPr>
              <a:t>熊本の心：「助け合い」「励まし合い」「志高く」</a:t>
            </a:r>
            <a:endParaRPr lang="ja-JP" altLang="ja-JP" dirty="0">
              <a:latin typeface="+mn-ea"/>
            </a:endParaRPr>
          </a:p>
          <a:p>
            <a:pPr algn="ctr" defTabSz="8861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b="1" dirty="0">
                <a:latin typeface="+mn-ea"/>
                <a:cs typeface="Calibri" panose="020F0502020204030204" pitchFamily="34" charset="0"/>
              </a:rPr>
              <a:t>熊本の教職員像：「認め」「ほめ」「励まし」「伸ばす」</a:t>
            </a:r>
            <a:endParaRPr lang="ja-JP" altLang="ja-JP" dirty="0">
              <a:latin typeface="+mn-ea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33428" y="9045467"/>
            <a:ext cx="224703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8861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latin typeface="+mn-ea"/>
                <a:cs typeface="Calibri" panose="020F0502020204030204" pitchFamily="34" charset="0"/>
              </a:rPr>
              <a:t>教師としての在り方</a:t>
            </a:r>
            <a:endParaRPr lang="ja-JP" altLang="ja-JP" b="1" dirty="0">
              <a:latin typeface="+mn-ea"/>
            </a:endParaRP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762000" y="11667431"/>
            <a:ext cx="8053106" cy="421582"/>
          </a:xfrm>
          <a:prstGeom prst="trapezoid">
            <a:avLst>
              <a:gd name="adj" fmla="val 92682"/>
            </a:avLst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9" tIns="8616" rIns="72009" bIns="8616" numCol="1" anchor="ctr" anchorCtr="0" compatLnSpc="1">
            <a:prstTxWarp prst="textNoShape">
              <a:avLst/>
            </a:prstTxWarp>
          </a:bodyPr>
          <a:lstStyle/>
          <a:p>
            <a:pPr algn="ctr" defTabSz="8861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latin typeface="+mn-ea"/>
                <a:cs typeface="Calibri" panose="020F0502020204030204" pitchFamily="34" charset="0"/>
              </a:rPr>
              <a:t>熊本の学び推進プラン、日本一の学園都市「やまが」をめざして</a:t>
            </a:r>
            <a:endParaRPr lang="ja-JP" altLang="ja-JP" dirty="0">
              <a:latin typeface="+mn-ea"/>
            </a:endParaRPr>
          </a:p>
        </p:txBody>
      </p:sp>
      <p:sp>
        <p:nvSpPr>
          <p:cNvPr id="47" name="線吹き出し 1 (枠付き) 46"/>
          <p:cNvSpPr/>
          <p:nvPr/>
        </p:nvSpPr>
        <p:spPr>
          <a:xfrm>
            <a:off x="6885560" y="5489153"/>
            <a:ext cx="2230487" cy="711544"/>
          </a:xfrm>
          <a:prstGeom prst="borderCallout1">
            <a:avLst>
              <a:gd name="adj1" fmla="val 329"/>
              <a:gd name="adj2" fmla="val -580"/>
              <a:gd name="adj3" fmla="val -26059"/>
              <a:gd name="adj4" fmla="val -7326"/>
            </a:avLst>
          </a:prstGeom>
          <a:noFill/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相手の立場や気持ちになって考え、相手を大切にした言動ができる能力</a:t>
            </a:r>
          </a:p>
        </p:txBody>
      </p:sp>
      <p:sp>
        <p:nvSpPr>
          <p:cNvPr id="48" name="線吹き出し 1 (枠付き) 47"/>
          <p:cNvSpPr/>
          <p:nvPr/>
        </p:nvSpPr>
        <p:spPr>
          <a:xfrm>
            <a:off x="4314711" y="5480386"/>
            <a:ext cx="2176592" cy="711543"/>
          </a:xfrm>
          <a:prstGeom prst="borderCallout1">
            <a:avLst>
              <a:gd name="adj1" fmla="val 329"/>
              <a:gd name="adj2" fmla="val -580"/>
              <a:gd name="adj3" fmla="val -22318"/>
              <a:gd name="adj4" fmla="val -4171"/>
            </a:avLst>
          </a:prstGeom>
          <a:noFill/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学校や地域で、礼儀正しく、心のこもった言動をとることができる能力</a:t>
            </a:r>
          </a:p>
        </p:txBody>
      </p:sp>
      <p:sp>
        <p:nvSpPr>
          <p:cNvPr id="49" name="線吹き出し 1 (枠付き) 48"/>
          <p:cNvSpPr/>
          <p:nvPr/>
        </p:nvSpPr>
        <p:spPr>
          <a:xfrm>
            <a:off x="8013565" y="4243098"/>
            <a:ext cx="1484599" cy="1073349"/>
          </a:xfrm>
          <a:prstGeom prst="borderCallout1">
            <a:avLst>
              <a:gd name="adj1" fmla="val 329"/>
              <a:gd name="adj2" fmla="val 111"/>
              <a:gd name="adj3" fmla="val -45221"/>
              <a:gd name="adj4" fmla="val 13348"/>
            </a:avLst>
          </a:prstGeom>
          <a:noFill/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相手の話をよく聞き、自分の伝えたいこと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を論理的に伝える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ことができる能力</a:t>
            </a:r>
          </a:p>
        </p:txBody>
      </p:sp>
      <p:sp>
        <p:nvSpPr>
          <p:cNvPr id="50" name="線吹き出し 1 (枠付き) 49"/>
          <p:cNvSpPr/>
          <p:nvPr/>
        </p:nvSpPr>
        <p:spPr>
          <a:xfrm>
            <a:off x="4552329" y="2191176"/>
            <a:ext cx="2204349" cy="939719"/>
          </a:xfrm>
          <a:prstGeom prst="borderCallout1">
            <a:avLst>
              <a:gd name="adj1" fmla="val 98973"/>
              <a:gd name="adj2" fmla="val 578"/>
              <a:gd name="adj3" fmla="val 120321"/>
              <a:gd name="adj4" fmla="val -6423"/>
            </a:avLst>
          </a:prstGeom>
          <a:noFill/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身の回りの課題に気付き、自分たちで解決をしようと、話し合いをしたり行動を起こしたりする力</a:t>
            </a:r>
          </a:p>
        </p:txBody>
      </p:sp>
      <p:sp>
        <p:nvSpPr>
          <p:cNvPr id="51" name="線吹き出し 1 (枠付き) 50"/>
          <p:cNvSpPr/>
          <p:nvPr/>
        </p:nvSpPr>
        <p:spPr>
          <a:xfrm>
            <a:off x="6911371" y="2230316"/>
            <a:ext cx="1802097" cy="895201"/>
          </a:xfrm>
          <a:prstGeom prst="borderCallout1">
            <a:avLst>
              <a:gd name="adj1" fmla="val 98681"/>
              <a:gd name="adj2" fmla="val -56"/>
              <a:gd name="adj3" fmla="val 138139"/>
              <a:gd name="adj4" fmla="val -38130"/>
            </a:avLst>
          </a:prstGeom>
          <a:noFill/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自分で決めたことや、やらなければならないことを諦めず粘り強く続ける力</a:t>
            </a:r>
          </a:p>
        </p:txBody>
      </p:sp>
      <p:sp>
        <p:nvSpPr>
          <p:cNvPr id="54" name="正方形/長方形 53"/>
          <p:cNvSpPr/>
          <p:nvPr/>
        </p:nvSpPr>
        <p:spPr>
          <a:xfrm rot="16200000" flipH="1">
            <a:off x="2924467" y="2182940"/>
            <a:ext cx="101598" cy="63285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5" name="フローチャート: 手作業 54"/>
          <p:cNvSpPr/>
          <p:nvPr/>
        </p:nvSpPr>
        <p:spPr>
          <a:xfrm rot="5400000">
            <a:off x="2828876" y="2391901"/>
            <a:ext cx="465892" cy="197331"/>
          </a:xfrm>
          <a:prstGeom prst="flowChartManualOperatio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3124439" y="2216728"/>
            <a:ext cx="1359224" cy="522981"/>
          </a:xfrm>
          <a:prstGeom prst="roundRect">
            <a:avLst>
              <a:gd name="adj" fmla="val 16848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SDGs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8" name="正方形/長方形 57"/>
          <p:cNvSpPr/>
          <p:nvPr/>
        </p:nvSpPr>
        <p:spPr>
          <a:xfrm rot="16200000" flipH="1">
            <a:off x="1945276" y="1647263"/>
            <a:ext cx="101598" cy="63285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9" name="フローチャート: 手作業 58"/>
          <p:cNvSpPr/>
          <p:nvPr/>
        </p:nvSpPr>
        <p:spPr>
          <a:xfrm rot="16200000">
            <a:off x="1632316" y="1841545"/>
            <a:ext cx="412412" cy="256664"/>
          </a:xfrm>
          <a:prstGeom prst="flowChartManualOperation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304800" y="1710079"/>
            <a:ext cx="1458004" cy="512551"/>
          </a:xfrm>
          <a:prstGeom prst="roundRect">
            <a:avLst>
              <a:gd name="adj" fmla="val 16848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ja-JP" altLang="en-US" sz="1400" b="1" dirty="0" smtClean="0">
                <a:solidFill>
                  <a:sysClr val="windowText" lastClr="000000"/>
                </a:solidFill>
              </a:rPr>
              <a:t>コミュニティ</a:t>
            </a:r>
            <a:r>
              <a:rPr kumimoji="1" lang="ja-JP" altLang="en-US" sz="1400" b="1" dirty="0">
                <a:solidFill>
                  <a:sysClr val="windowText" lastClr="000000"/>
                </a:solidFill>
              </a:rPr>
              <a:t>･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</a:rPr>
              <a:t>スクール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1" name="涙形 60"/>
          <p:cNvSpPr/>
          <p:nvPr/>
        </p:nvSpPr>
        <p:spPr>
          <a:xfrm rot="18585299">
            <a:off x="2192479" y="2233731"/>
            <a:ext cx="306215" cy="283278"/>
          </a:xfrm>
          <a:prstGeom prst="teardrop">
            <a:avLst>
              <a:gd name="adj" fmla="val 164286"/>
            </a:avLst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6" t="14511" r="10756" b="11512"/>
          <a:stretch/>
        </p:blipFill>
        <p:spPr>
          <a:xfrm>
            <a:off x="3829587" y="2204028"/>
            <a:ext cx="594899" cy="560711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63" name="表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157796"/>
              </p:ext>
            </p:extLst>
          </p:nvPr>
        </p:nvGraphicFramePr>
        <p:xfrm>
          <a:off x="3070775" y="6275599"/>
          <a:ext cx="6363574" cy="2465929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1750983">
                  <a:extLst>
                    <a:ext uri="{9D8B030D-6E8A-4147-A177-3AD203B41FA5}">
                      <a16:colId xmlns:a16="http://schemas.microsoft.com/office/drawing/2014/main" val="1683281373"/>
                    </a:ext>
                  </a:extLst>
                </a:gridCol>
                <a:gridCol w="1529037">
                  <a:extLst>
                    <a:ext uri="{9D8B030D-6E8A-4147-A177-3AD203B41FA5}">
                      <a16:colId xmlns:a16="http://schemas.microsoft.com/office/drawing/2014/main" val="3338390654"/>
                    </a:ext>
                  </a:extLst>
                </a:gridCol>
                <a:gridCol w="1415903">
                  <a:extLst>
                    <a:ext uri="{9D8B030D-6E8A-4147-A177-3AD203B41FA5}">
                      <a16:colId xmlns:a16="http://schemas.microsoft.com/office/drawing/2014/main" val="2823086340"/>
                    </a:ext>
                  </a:extLst>
                </a:gridCol>
                <a:gridCol w="1667651">
                  <a:extLst>
                    <a:ext uri="{9D8B030D-6E8A-4147-A177-3AD203B41FA5}">
                      <a16:colId xmlns:a16="http://schemas.microsoft.com/office/drawing/2014/main" val="1506005828"/>
                    </a:ext>
                  </a:extLst>
                </a:gridCol>
              </a:tblGrid>
              <a:tr h="2274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豊かな心の育成</a:t>
                      </a:r>
                      <a:endParaRPr lang="ja-JP" sz="1200" b="1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確かな学力の向上</a:t>
                      </a:r>
                      <a:endParaRPr lang="ja-JP" sz="1200" b="1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健やかな体の育成</a:t>
                      </a:r>
                      <a:endParaRPr lang="ja-JP" sz="1200" b="1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地域とともにある学校</a:t>
                      </a:r>
                      <a:endParaRPr lang="ja-JP" sz="1200" b="1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047550"/>
                  </a:ext>
                </a:extLst>
              </a:tr>
              <a:tr h="2234471">
                <a:tc>
                  <a:txBody>
                    <a:bodyPr/>
                    <a:lstStyle/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①いじめ・不登校の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未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然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防止及び解消</a:t>
                      </a:r>
                    </a:p>
                    <a:p>
                      <a:pPr marL="254000" indent="-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②豊かな心を育む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授業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254000" indent="-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の充実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（道徳・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人権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254000" indent="-254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学習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③心をこめた礼節の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励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行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あいさつ</a:t>
                      </a: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･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返事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④心を磨く無言掃除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</a:t>
                      </a: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推進</a:t>
                      </a:r>
                      <a:endParaRPr lang="ja-JP" sz="1200" b="1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⑤児童会・生徒会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活動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活性化（考動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する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児童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・生徒の育成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</a:t>
                      </a:r>
                      <a:endParaRPr lang="ja-JP" sz="1200" b="1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ユニバーサルデザ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イン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に基づいた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授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の徹底</a:t>
                      </a: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②「学び合い」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と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まとめ」を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大切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に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した授業の充実</a:t>
                      </a: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③基礎・基本の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定着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と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学力向上の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取組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に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ついての検証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改善</a:t>
                      </a:r>
                      <a:endParaRPr lang="ja-JP" sz="1200" b="1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④家庭学習の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習慣化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と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読書活動の推進</a:t>
                      </a:r>
                      <a:endParaRPr lang="ja-JP" sz="1200" b="1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①運動量を確保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err="1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た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体力向上を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図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err="1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る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取組の推進</a:t>
                      </a: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②安全・防災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教育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充実</a:t>
                      </a: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③基本的生活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習慣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徹底</a:t>
                      </a: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④食に関する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指導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充実</a:t>
                      </a:r>
                      <a:endParaRPr lang="ja-JP" sz="1200" b="1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①教育環境の整備、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充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</a:t>
                      </a:r>
                      <a:endParaRPr lang="ja-JP" sz="1200" b="1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②幼保小中連携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カリ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キュラム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（小中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一貫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教育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）の推進</a:t>
                      </a: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③コミュニティ・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ス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クール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の推進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④地域への貢献</a:t>
                      </a: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⑤キャリア教育の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視点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を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取り入れた教育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活</a:t>
                      </a:r>
                      <a:endParaRPr lang="en-US" altLang="ja-JP" sz="1200" b="1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127000" indent="-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lang="ja-JP" sz="1200" b="1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動</a:t>
                      </a:r>
                      <a:r>
                        <a:rPr lang="ja-JP" sz="1200" b="1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の推進</a:t>
                      </a:r>
                      <a:endParaRPr lang="ja-JP" sz="1200" b="1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591029"/>
                  </a:ext>
                </a:extLst>
              </a:tr>
            </a:tbl>
          </a:graphicData>
        </a:graphic>
      </p:graphicFrame>
      <p:sp>
        <p:nvSpPr>
          <p:cNvPr id="45" name="円弧 44"/>
          <p:cNvSpPr/>
          <p:nvPr/>
        </p:nvSpPr>
        <p:spPr>
          <a:xfrm rot="10800000">
            <a:off x="60327" y="8478517"/>
            <a:ext cx="9513722" cy="487339"/>
          </a:xfrm>
          <a:prstGeom prst="arc">
            <a:avLst>
              <a:gd name="adj1" fmla="val 10756289"/>
              <a:gd name="adj2" fmla="val 40535"/>
            </a:avLst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742960" y="4685488"/>
            <a:ext cx="1608013" cy="1616398"/>
            <a:chOff x="4251502" y="2127919"/>
            <a:chExt cx="2393235" cy="2393235"/>
          </a:xfrm>
          <a:solidFill>
            <a:schemeClr val="accent4">
              <a:lumMod val="75000"/>
            </a:schemeClr>
          </a:solidFill>
        </p:grpSpPr>
        <p:sp>
          <p:nvSpPr>
            <p:cNvPr id="10" name="図形 9"/>
            <p:cNvSpPr/>
            <p:nvPr/>
          </p:nvSpPr>
          <p:spPr>
            <a:xfrm>
              <a:off x="4251502" y="2127919"/>
              <a:ext cx="2393235" cy="2393235"/>
            </a:xfrm>
            <a:prstGeom prst="gear9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図形 4"/>
            <p:cNvSpPr txBox="1"/>
            <p:nvPr/>
          </p:nvSpPr>
          <p:spPr>
            <a:xfrm>
              <a:off x="4732648" y="2709449"/>
              <a:ext cx="1430941" cy="1230172"/>
            </a:xfrm>
            <a:prstGeom prst="rect">
              <a:avLst/>
            </a:prstGeom>
            <a:grp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algn="ctr" defTabSz="102226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3199" b="1" dirty="0"/>
                <a:t>行事</a:t>
              </a:r>
            </a:p>
          </p:txBody>
        </p:sp>
      </p:grpSp>
      <p:sp>
        <p:nvSpPr>
          <p:cNvPr id="12" name="環状矢印 11"/>
          <p:cNvSpPr/>
          <p:nvPr/>
        </p:nvSpPr>
        <p:spPr>
          <a:xfrm rot="18938980" flipH="1">
            <a:off x="398824" y="4632449"/>
            <a:ext cx="1918458" cy="1943032"/>
          </a:xfrm>
          <a:prstGeom prst="circularArrow">
            <a:avLst>
              <a:gd name="adj1" fmla="val 4687"/>
              <a:gd name="adj2" fmla="val 299029"/>
              <a:gd name="adj3" fmla="val 2519837"/>
              <a:gd name="adj4" fmla="val 15853391"/>
              <a:gd name="adj5" fmla="val 5469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4" name="涙形 63"/>
          <p:cNvSpPr/>
          <p:nvPr/>
        </p:nvSpPr>
        <p:spPr>
          <a:xfrm rot="18585299">
            <a:off x="2537539" y="2750693"/>
            <a:ext cx="306215" cy="283278"/>
          </a:xfrm>
          <a:prstGeom prst="teardrop">
            <a:avLst>
              <a:gd name="adj" fmla="val 164286"/>
            </a:avLst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8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488874"/>
              </p:ext>
            </p:extLst>
          </p:nvPr>
        </p:nvGraphicFramePr>
        <p:xfrm>
          <a:off x="-1069730" y="2327596"/>
          <a:ext cx="5902642" cy="2824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828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319</Words>
  <Application>Microsoft Office PowerPoint</Application>
  <PresentationFormat>A3 297x420 mm</PresentationFormat>
  <Paragraphs>93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山鹿市教育委員会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山鹿市教育委員会</dc:creator>
  <cp:lastModifiedBy>山鹿市教育委員会</cp:lastModifiedBy>
  <cp:revision>9</cp:revision>
  <dcterms:created xsi:type="dcterms:W3CDTF">2020-05-08T00:01:26Z</dcterms:created>
  <dcterms:modified xsi:type="dcterms:W3CDTF">2020-05-08T01:08:09Z</dcterms:modified>
</cp:coreProperties>
</file>