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57" r:id="rId3"/>
    <p:sldId id="258" r:id="rId4"/>
    <p:sldId id="261" r:id="rId5"/>
    <p:sldId id="267" r:id="rId6"/>
    <p:sldId id="259" r:id="rId7"/>
    <p:sldId id="263" r:id="rId8"/>
    <p:sldId id="268" r:id="rId9"/>
    <p:sldId id="260" r:id="rId10"/>
    <p:sldId id="265" r:id="rId11"/>
    <p:sldId id="266" r:id="rId12"/>
    <p:sldId id="269" r:id="rId13"/>
  </p:sldIdLst>
  <p:sldSz cx="12192000" cy="6858000"/>
  <p:notesSz cx="6735763" cy="9869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745" autoAdjust="0"/>
  </p:normalViewPr>
  <p:slideViewPr>
    <p:cSldViewPr snapToGrid="0">
      <p:cViewPr varScale="1">
        <p:scale>
          <a:sx n="47" d="100"/>
          <a:sy n="47" d="100"/>
        </p:scale>
        <p:origin x="162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1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188"/>
          </a:xfrm>
          <a:prstGeom prst="rect">
            <a:avLst/>
          </a:prstGeom>
        </p:spPr>
        <p:txBody>
          <a:bodyPr vert="horz" lIns="91440" tIns="45720" rIns="91440" bIns="45720" rtlCol="0"/>
          <a:lstStyle>
            <a:lvl1pPr algn="r">
              <a:defRPr sz="1200"/>
            </a:lvl1pPr>
          </a:lstStyle>
          <a:p>
            <a:fld id="{05DAA93E-605B-494C-9A90-F481B87F5F96}" type="datetimeFigureOut">
              <a:rPr kumimoji="1" lang="ja-JP" altLang="en-US" smtClean="0"/>
              <a:t>2021/9/2</a:t>
            </a:fld>
            <a:endParaRPr kumimoji="1" lang="ja-JP" altLang="en-US"/>
          </a:p>
        </p:txBody>
      </p:sp>
      <p:sp>
        <p:nvSpPr>
          <p:cNvPr id="4" name="スライド イメージ プレースホルダー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9691"/>
            <a:ext cx="5388610" cy="388611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4301"/>
            <a:ext cx="2918831" cy="4951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4301"/>
            <a:ext cx="2918831" cy="495187"/>
          </a:xfrm>
          <a:prstGeom prst="rect">
            <a:avLst/>
          </a:prstGeom>
        </p:spPr>
        <p:txBody>
          <a:bodyPr vert="horz" lIns="91440" tIns="45720" rIns="91440" bIns="45720" rtlCol="0" anchor="b"/>
          <a:lstStyle>
            <a:lvl1pPr algn="r">
              <a:defRPr sz="1200"/>
            </a:lvl1pPr>
          </a:lstStyle>
          <a:p>
            <a:fld id="{13A40CEA-C374-4E47-9779-1449754207B8}" type="slidenum">
              <a:rPr kumimoji="1" lang="ja-JP" altLang="en-US" smtClean="0"/>
              <a:t>‹#›</a:t>
            </a:fld>
            <a:endParaRPr kumimoji="1" lang="ja-JP" altLang="en-US"/>
          </a:p>
        </p:txBody>
      </p:sp>
    </p:spTree>
    <p:extLst>
      <p:ext uri="{BB962C8B-B14F-4D97-AF65-F5344CB8AC3E}">
        <p14:creationId xmlns:p14="http://schemas.microsoft.com/office/powerpoint/2010/main" val="379422693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明日から、分散登校・オンライン授業が始まります。</a:t>
            </a:r>
            <a:endParaRPr kumimoji="1" lang="en-US" altLang="ja-JP" dirty="0"/>
          </a:p>
          <a:p>
            <a:r>
              <a:rPr kumimoji="1" lang="ja-JP" altLang="en-US" dirty="0"/>
              <a:t>この動画では、そのことについて説明しますので、しっかり見ておいてください。</a:t>
            </a:r>
            <a:endParaRPr kumimoji="1" lang="en-US" altLang="ja-JP" dirty="0"/>
          </a:p>
          <a:p>
            <a:r>
              <a:rPr kumimoji="1" lang="ja-JP" altLang="en-US" dirty="0"/>
              <a:t>途中で、一緒にタブレットを操作する場面が出てきます。</a:t>
            </a:r>
            <a:endParaRPr kumimoji="1" lang="en-US" altLang="ja-JP" dirty="0"/>
          </a:p>
          <a:p>
            <a:r>
              <a:rPr kumimoji="1" lang="ja-JP" altLang="en-US" dirty="0"/>
              <a:t>分からない時は、巻き戻すなどして対応をお願いします。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13A40CEA-C374-4E47-9779-1449754207B8}" type="slidenum">
              <a:rPr kumimoji="1" lang="ja-JP" altLang="en-US" smtClean="0"/>
              <a:t>1</a:t>
            </a:fld>
            <a:endParaRPr kumimoji="1" lang="ja-JP" altLang="en-US"/>
          </a:p>
        </p:txBody>
      </p:sp>
    </p:spTree>
    <p:extLst>
      <p:ext uri="{BB962C8B-B14F-4D97-AF65-F5344CB8AC3E}">
        <p14:creationId xmlns:p14="http://schemas.microsoft.com/office/powerpoint/2010/main" val="3481329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分散登校時のオンライン授業</a:t>
            </a:r>
          </a:p>
          <a:p>
            <a:r>
              <a:rPr kumimoji="1" lang="ja-JP" altLang="en-US" dirty="0" smtClean="0"/>
              <a:t>　午後のオンライン一斉授業が</a:t>
            </a:r>
          </a:p>
          <a:p>
            <a:r>
              <a:rPr kumimoji="1" lang="ja-JP" altLang="en-US" dirty="0" smtClean="0"/>
              <a:t>　始まる前に入力・送信を行います。</a:t>
            </a:r>
            <a:endParaRPr kumimoji="1" lang="en-US" altLang="ja-JP" dirty="0" smtClean="0"/>
          </a:p>
          <a:p>
            <a:endParaRPr kumimoji="1" lang="en-US" altLang="ja-JP" dirty="0" smtClean="0"/>
          </a:p>
          <a:p>
            <a:r>
              <a:rPr kumimoji="1" lang="en-US" altLang="ja-JP" dirty="0" smtClean="0"/>
              <a:t>※</a:t>
            </a:r>
            <a:r>
              <a:rPr kumimoji="1" lang="ja-JP" altLang="en-US" dirty="0" smtClean="0"/>
              <a:t>途中から遅れて入る人も、</a:t>
            </a:r>
          </a:p>
          <a:p>
            <a:r>
              <a:rPr kumimoji="1" lang="ja-JP" altLang="en-US" dirty="0" smtClean="0"/>
              <a:t>　同じように入力送信をしてください。</a:t>
            </a:r>
          </a:p>
          <a:p>
            <a:endParaRPr kumimoji="1" lang="en-US" altLang="ja-JP" dirty="0" smtClean="0"/>
          </a:p>
          <a:p>
            <a:r>
              <a:rPr kumimoji="1" lang="ja-JP" altLang="en-US" dirty="0" smtClean="0"/>
              <a:t>　顔を出していても、入力ができていないと出席確認が取れませんので気をつけて下さい。</a:t>
            </a:r>
            <a:endParaRPr kumimoji="1" lang="en-US" altLang="ja-JP" dirty="0" smtClean="0"/>
          </a:p>
          <a:p>
            <a:endParaRPr kumimoji="1" lang="en-US" altLang="ja-JP" dirty="0" smtClean="0"/>
          </a:p>
          <a:p>
            <a:endParaRPr kumimoji="1" lang="en-US" altLang="ja-JP"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3A40CEA-C374-4E47-9779-1449754207B8}" type="slidenum">
              <a:rPr kumimoji="1" lang="ja-JP" altLang="en-US" smtClean="0"/>
              <a:t>10</a:t>
            </a:fld>
            <a:endParaRPr kumimoji="1" lang="ja-JP" altLang="en-US"/>
          </a:p>
        </p:txBody>
      </p:sp>
    </p:spTree>
    <p:extLst>
      <p:ext uri="{BB962C8B-B14F-4D97-AF65-F5344CB8AC3E}">
        <p14:creationId xmlns:p14="http://schemas.microsoft.com/office/powerpoint/2010/main" val="3532836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準備物については、事前に連絡があっています。確認しておいてください。</a:t>
            </a:r>
            <a:endParaRPr kumimoji="1" lang="en-US" altLang="ja-JP" dirty="0" smtClean="0"/>
          </a:p>
          <a:p>
            <a:endParaRPr kumimoji="1" lang="en-US" altLang="ja-JP" dirty="0" smtClean="0"/>
          </a:p>
          <a:p>
            <a:r>
              <a:rPr kumimoji="1" lang="en-US" altLang="ja-JP" dirty="0" smtClean="0"/>
              <a:t>※</a:t>
            </a:r>
            <a:r>
              <a:rPr kumimoji="1" lang="ja-JP" altLang="en-US" dirty="0" smtClean="0"/>
              <a:t>新たな連絡については、各学年全体のチーム「楓の森中学校○年生」に掲載します。</a:t>
            </a:r>
            <a:endParaRPr kumimoji="1" lang="en-US" altLang="ja-JP" dirty="0" smtClean="0"/>
          </a:p>
          <a:p>
            <a:r>
              <a:rPr kumimoji="1" lang="ja-JP" altLang="en-US" dirty="0" smtClean="0"/>
              <a:t>ここには文章で連絡が載ります。</a:t>
            </a:r>
            <a:endParaRPr kumimoji="1" lang="en-US" altLang="ja-JP" dirty="0" smtClean="0"/>
          </a:p>
          <a:p>
            <a:r>
              <a:rPr kumimoji="1" lang="ja-JP" altLang="en-US" dirty="0" smtClean="0"/>
              <a:t>一日一度は確認しましょう。</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3A40CEA-C374-4E47-9779-1449754207B8}" type="slidenum">
              <a:rPr kumimoji="1" lang="ja-JP" altLang="en-US" smtClean="0"/>
              <a:t>11</a:t>
            </a:fld>
            <a:endParaRPr kumimoji="1" lang="ja-JP" altLang="en-US"/>
          </a:p>
        </p:txBody>
      </p:sp>
    </p:spTree>
    <p:extLst>
      <p:ext uri="{BB962C8B-B14F-4D97-AF65-F5344CB8AC3E}">
        <p14:creationId xmlns:p14="http://schemas.microsoft.com/office/powerpoint/2010/main" val="1656637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分からないことがあったら人に聞きましょう</a:t>
            </a:r>
            <a:endParaRPr kumimoji="1" lang="en-US" altLang="ja-JP" dirty="0" smtClean="0"/>
          </a:p>
          <a:p>
            <a:endParaRPr kumimoji="1" lang="en-US" altLang="ja-JP" dirty="0" smtClean="0"/>
          </a:p>
          <a:p>
            <a:r>
              <a:rPr kumimoji="1" lang="ja-JP" altLang="en-US" dirty="0" smtClean="0"/>
              <a:t>初めてのことで、</a:t>
            </a:r>
            <a:r>
              <a:rPr kumimoji="1" lang="ja-JP" altLang="en-US" dirty="0" err="1" smtClean="0"/>
              <a:t>ど</a:t>
            </a:r>
            <a:r>
              <a:rPr kumimoji="1" lang="ja-JP" altLang="en-US" dirty="0" smtClean="0"/>
              <a:t>まどっているひともいるかもしれませんが</a:t>
            </a:r>
            <a:endParaRPr kumimoji="1" lang="en-US" altLang="ja-JP" dirty="0" smtClean="0"/>
          </a:p>
          <a:p>
            <a:r>
              <a:rPr kumimoji="1" lang="ja-JP" altLang="en-US" dirty="0" smtClean="0"/>
              <a:t>みんなで一緒に頑張って、この状況を乗り切っていきましょう</a:t>
            </a:r>
            <a:endParaRPr kumimoji="1" lang="en-US" altLang="ja-JP" dirty="0" smtClean="0"/>
          </a:p>
          <a:p>
            <a:r>
              <a:rPr kumimoji="1" lang="ja-JP" altLang="en-US" dirty="0" smtClean="0"/>
              <a:t>分散登校が終わったら、期末テストがあります。</a:t>
            </a:r>
            <a:endParaRPr kumimoji="1" lang="en-US" altLang="ja-JP" dirty="0" smtClean="0"/>
          </a:p>
          <a:p>
            <a:r>
              <a:rPr kumimoji="1" lang="ja-JP" altLang="en-US" smtClean="0"/>
              <a:t>この期間を十分に活用し、テストに向けての学習もやっていきましょう！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13A40CEA-C374-4E47-9779-1449754207B8}" type="slidenum">
              <a:rPr kumimoji="1" lang="ja-JP" altLang="en-US" smtClean="0"/>
              <a:t>12</a:t>
            </a:fld>
            <a:endParaRPr kumimoji="1" lang="ja-JP" altLang="en-US"/>
          </a:p>
        </p:txBody>
      </p:sp>
    </p:spTree>
    <p:extLst>
      <p:ext uri="{BB962C8B-B14F-4D97-AF65-F5344CB8AC3E}">
        <p14:creationId xmlns:p14="http://schemas.microsoft.com/office/powerpoint/2010/main" val="1423456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まず、分散登校での授業形式について説明します。</a:t>
            </a:r>
            <a:endParaRPr kumimoji="1" lang="en-US" altLang="ja-JP" dirty="0"/>
          </a:p>
          <a:p>
            <a:r>
              <a:rPr kumimoji="1" lang="ja-JP" altLang="en-US" dirty="0"/>
              <a:t>通常は、同じクラスの人は、一つの教室などに集まり、授業を受けます。</a:t>
            </a:r>
            <a:endParaRPr kumimoji="1" lang="en-US" altLang="ja-JP" dirty="0"/>
          </a:p>
          <a:p>
            <a:r>
              <a:rPr kumimoji="1" lang="ja-JP" altLang="en-US" dirty="0"/>
              <a:t>しかし、今回は、一つのクラスを</a:t>
            </a:r>
            <a:r>
              <a:rPr kumimoji="1" lang="en-US" altLang="ja-JP" dirty="0"/>
              <a:t>A,B</a:t>
            </a:r>
            <a:r>
              <a:rPr kumimoji="1" lang="ja-JP" altLang="en-US" dirty="0"/>
              <a:t>の</a:t>
            </a:r>
            <a:r>
              <a:rPr kumimoji="1" lang="en-US" altLang="ja-JP" dirty="0"/>
              <a:t>2</a:t>
            </a:r>
            <a:r>
              <a:rPr kumimoji="1" lang="ja-JP" altLang="en-US" dirty="0"/>
              <a:t>グループに分けて、片方は登校して教室で授業を受ける</a:t>
            </a:r>
            <a:endParaRPr kumimoji="1" lang="en-US" altLang="ja-JP" dirty="0"/>
          </a:p>
          <a:p>
            <a:r>
              <a:rPr kumimoji="1" lang="ja-JP" altLang="en-US" dirty="0"/>
              <a:t>もう片方はそれぞれの家でオンラインで授業を受けるという形になります。</a:t>
            </a:r>
          </a:p>
        </p:txBody>
      </p:sp>
      <p:sp>
        <p:nvSpPr>
          <p:cNvPr id="4" name="スライド番号プレースホルダー 3"/>
          <p:cNvSpPr>
            <a:spLocks noGrp="1"/>
          </p:cNvSpPr>
          <p:nvPr>
            <p:ph type="sldNum" sz="quarter" idx="5"/>
          </p:nvPr>
        </p:nvSpPr>
        <p:spPr/>
        <p:txBody>
          <a:bodyPr/>
          <a:lstStyle/>
          <a:p>
            <a:fld id="{13A40CEA-C374-4E47-9779-1449754207B8}" type="slidenum">
              <a:rPr kumimoji="1" lang="ja-JP" altLang="en-US" smtClean="0"/>
              <a:t>2</a:t>
            </a:fld>
            <a:endParaRPr kumimoji="1" lang="ja-JP" altLang="en-US"/>
          </a:p>
        </p:txBody>
      </p:sp>
    </p:spTree>
    <p:extLst>
      <p:ext uri="{BB962C8B-B14F-4D97-AF65-F5344CB8AC3E}">
        <p14:creationId xmlns:p14="http://schemas.microsoft.com/office/powerpoint/2010/main" val="3859336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また、今回は同じ先生の授業を</a:t>
            </a:r>
            <a:r>
              <a:rPr kumimoji="1" lang="en-US" altLang="ja-JP" dirty="0"/>
              <a:t>2</a:t>
            </a:r>
            <a:r>
              <a:rPr kumimoji="1" lang="ja-JP" altLang="en-US" dirty="0"/>
              <a:t>クラス以上で同時に受けることがあります。</a:t>
            </a:r>
            <a:endParaRPr kumimoji="1" lang="en-US" altLang="ja-JP" dirty="0"/>
          </a:p>
          <a:p>
            <a:r>
              <a:rPr kumimoji="1" lang="ja-JP" altLang="en-US" dirty="0"/>
              <a:t>例えば</a:t>
            </a:r>
            <a:r>
              <a:rPr kumimoji="1" lang="en-US" altLang="ja-JP" dirty="0"/>
              <a:t>1</a:t>
            </a:r>
            <a:r>
              <a:rPr kumimoji="1" lang="ja-JP" altLang="en-US" dirty="0"/>
              <a:t>組教室で、片方のグループに直接授業を受けて、もう片方はオンライン授業を受ける</a:t>
            </a:r>
            <a:endParaRPr kumimoji="1" lang="en-US" altLang="ja-JP" dirty="0"/>
          </a:p>
          <a:p>
            <a:r>
              <a:rPr kumimoji="1" lang="ja-JP" altLang="en-US" dirty="0"/>
              <a:t>その一方で、</a:t>
            </a:r>
            <a:r>
              <a:rPr kumimoji="1" lang="en-US" altLang="ja-JP" dirty="0"/>
              <a:t>2</a:t>
            </a:r>
            <a:r>
              <a:rPr kumimoji="1" lang="ja-JP" altLang="en-US" dirty="0"/>
              <a:t>組では先生の授業の様子をこの電子黒板で配信し、それを見てもらう。</a:t>
            </a:r>
            <a:endParaRPr kumimoji="1" lang="en-US" altLang="ja-JP" dirty="0"/>
          </a:p>
          <a:p>
            <a:r>
              <a:rPr kumimoji="1" lang="en-US" altLang="ja-JP" dirty="0"/>
              <a:t>2</a:t>
            </a:r>
            <a:r>
              <a:rPr kumimoji="1" lang="ja-JP" altLang="en-US" dirty="0"/>
              <a:t>組のオンラインの人たちも同じ授業を受けます。</a:t>
            </a:r>
            <a:endParaRPr kumimoji="1" lang="en-US" altLang="ja-JP" dirty="0"/>
          </a:p>
          <a:p>
            <a:r>
              <a:rPr kumimoji="1" lang="ja-JP" altLang="en-US" dirty="0"/>
              <a:t>このような形の授業は、</a:t>
            </a:r>
            <a:r>
              <a:rPr kumimoji="1" lang="en-US" altLang="ja-JP" dirty="0"/>
              <a:t>1</a:t>
            </a:r>
            <a:r>
              <a:rPr kumimoji="1" lang="ja-JP" altLang="en-US" dirty="0"/>
              <a:t>～</a:t>
            </a:r>
            <a:r>
              <a:rPr kumimoji="1" lang="en-US" altLang="ja-JP" dirty="0"/>
              <a:t>3</a:t>
            </a:r>
            <a:r>
              <a:rPr kumimoji="1" lang="ja-JP" altLang="en-US" dirty="0"/>
              <a:t>時間目の授業で行われます。時間は</a:t>
            </a:r>
            <a:r>
              <a:rPr kumimoji="1" lang="en-US" altLang="ja-JP" dirty="0"/>
              <a:t>50</a:t>
            </a:r>
            <a:r>
              <a:rPr kumimoji="1" lang="ja-JP" altLang="en-US" dirty="0"/>
              <a:t>分間です。</a:t>
            </a:r>
            <a:endParaRPr kumimoji="1" lang="en-US" altLang="ja-JP" dirty="0"/>
          </a:p>
        </p:txBody>
      </p:sp>
      <p:sp>
        <p:nvSpPr>
          <p:cNvPr id="4" name="スライド番号プレースホルダー 3"/>
          <p:cNvSpPr>
            <a:spLocks noGrp="1"/>
          </p:cNvSpPr>
          <p:nvPr>
            <p:ph type="sldNum" sz="quarter" idx="5"/>
          </p:nvPr>
        </p:nvSpPr>
        <p:spPr/>
        <p:txBody>
          <a:bodyPr/>
          <a:lstStyle/>
          <a:p>
            <a:fld id="{13A40CEA-C374-4E47-9779-1449754207B8}" type="slidenum">
              <a:rPr kumimoji="1" lang="ja-JP" altLang="en-US" smtClean="0"/>
              <a:t>3</a:t>
            </a:fld>
            <a:endParaRPr kumimoji="1" lang="ja-JP" altLang="en-US"/>
          </a:p>
        </p:txBody>
      </p:sp>
    </p:spTree>
    <p:extLst>
      <p:ext uri="{BB962C8B-B14F-4D97-AF65-F5344CB8AC3E}">
        <p14:creationId xmlns:p14="http://schemas.microsoft.com/office/powerpoint/2010/main" val="847788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4</a:t>
            </a:r>
            <a:r>
              <a:rPr kumimoji="1" lang="ja-JP" altLang="en-US" dirty="0"/>
              <a:t>時間目と</a:t>
            </a:r>
            <a:r>
              <a:rPr kumimoji="1" lang="en-US" altLang="ja-JP" dirty="0"/>
              <a:t>5</a:t>
            </a:r>
            <a:r>
              <a:rPr kumimoji="1" lang="ja-JP" altLang="en-US" dirty="0"/>
              <a:t>時間目の授業は、午後に行われます。</a:t>
            </a:r>
            <a:endParaRPr kumimoji="1" lang="en-US" altLang="ja-JP" dirty="0"/>
          </a:p>
          <a:p>
            <a:r>
              <a:rPr kumimoji="1" lang="ja-JP" altLang="en-US" dirty="0"/>
              <a:t>その時は、当然ながら、学校から配信される授業を一斉にオンラインで受けることになります。</a:t>
            </a:r>
            <a:endParaRPr kumimoji="1" lang="en-US" altLang="ja-JP" dirty="0"/>
          </a:p>
          <a:p>
            <a:r>
              <a:rPr kumimoji="1" lang="ja-JP" altLang="en-US" dirty="0"/>
              <a:t>午前中に登校している人は給食を食べてから下校し、家についたら準備をします。</a:t>
            </a:r>
            <a:endParaRPr kumimoji="1" lang="en-US" altLang="ja-JP" dirty="0"/>
          </a:p>
          <a:p>
            <a:r>
              <a:rPr kumimoji="1" lang="ja-JP" altLang="en-US" dirty="0"/>
              <a:t>最初から家にいる人は、午後の授業がはじまるまでに、食事を済ませておいてください。</a:t>
            </a:r>
          </a:p>
        </p:txBody>
      </p:sp>
      <p:sp>
        <p:nvSpPr>
          <p:cNvPr id="4" name="スライド番号プレースホルダー 3"/>
          <p:cNvSpPr>
            <a:spLocks noGrp="1"/>
          </p:cNvSpPr>
          <p:nvPr>
            <p:ph type="sldNum" sz="quarter" idx="5"/>
          </p:nvPr>
        </p:nvSpPr>
        <p:spPr/>
        <p:txBody>
          <a:bodyPr/>
          <a:lstStyle/>
          <a:p>
            <a:fld id="{13A40CEA-C374-4E47-9779-1449754207B8}" type="slidenum">
              <a:rPr kumimoji="1" lang="ja-JP" altLang="en-US" smtClean="0"/>
              <a:t>4</a:t>
            </a:fld>
            <a:endParaRPr kumimoji="1" lang="ja-JP" altLang="en-US"/>
          </a:p>
        </p:txBody>
      </p:sp>
    </p:spTree>
    <p:extLst>
      <p:ext uri="{BB962C8B-B14F-4D97-AF65-F5344CB8AC3E}">
        <p14:creationId xmlns:p14="http://schemas.microsoft.com/office/powerpoint/2010/main" val="126419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それでは、具体的なことについて確認していきます。今のうちにタブレット電源を入れて、ログインしておいてください。</a:t>
            </a:r>
          </a:p>
        </p:txBody>
      </p:sp>
      <p:sp>
        <p:nvSpPr>
          <p:cNvPr id="4" name="スライド番号プレースホルダー 3"/>
          <p:cNvSpPr>
            <a:spLocks noGrp="1"/>
          </p:cNvSpPr>
          <p:nvPr>
            <p:ph type="sldNum" sz="quarter" idx="5"/>
          </p:nvPr>
        </p:nvSpPr>
        <p:spPr/>
        <p:txBody>
          <a:bodyPr/>
          <a:lstStyle/>
          <a:p>
            <a:fld id="{13A40CEA-C374-4E47-9779-1449754207B8}" type="slidenum">
              <a:rPr kumimoji="1" lang="ja-JP" altLang="en-US" smtClean="0"/>
              <a:t>5</a:t>
            </a:fld>
            <a:endParaRPr kumimoji="1" lang="ja-JP" altLang="en-US"/>
          </a:p>
        </p:txBody>
      </p:sp>
    </p:spTree>
    <p:extLst>
      <p:ext uri="{BB962C8B-B14F-4D97-AF65-F5344CB8AC3E}">
        <p14:creationId xmlns:p14="http://schemas.microsoft.com/office/powerpoint/2010/main" val="1711627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①オンライン授業は、各クラスのチーム内のビデオ会議で行います。</a:t>
            </a:r>
            <a:endParaRPr kumimoji="1" lang="en-US" altLang="ja-JP" dirty="0"/>
          </a:p>
          <a:p>
            <a:r>
              <a:rPr kumimoji="1" lang="ja-JP" altLang="en-US" dirty="0"/>
              <a:t>念のために動画で示します。</a:t>
            </a:r>
            <a:endParaRPr kumimoji="1" lang="en-US" altLang="ja-JP" dirty="0"/>
          </a:p>
          <a:p>
            <a:r>
              <a:rPr kumimoji="1" lang="ja-JP" altLang="en-US" dirty="0"/>
              <a:t>各クラスのチームに入ると、その日の日付が書いてある会議が立ち上げてあります。</a:t>
            </a:r>
            <a:endParaRPr kumimoji="1" lang="en-US" altLang="ja-JP" dirty="0"/>
          </a:p>
          <a:p>
            <a:r>
              <a:rPr kumimoji="1" lang="ja-JP" altLang="en-US" dirty="0"/>
              <a:t>そこをクリックして会議に参加してください。</a:t>
            </a:r>
            <a:endParaRPr kumimoji="1" lang="en-US" altLang="ja-JP" dirty="0"/>
          </a:p>
          <a:p>
            <a:r>
              <a:rPr kumimoji="1" lang="ja-JP" altLang="en-US" dirty="0"/>
              <a:t>皆さんは、合志市全体の通信負荷を減らすためにも、休憩時間中は一度退室し、</a:t>
            </a:r>
            <a:endParaRPr kumimoji="1" lang="en-US" altLang="ja-JP" dirty="0"/>
          </a:p>
          <a:p>
            <a:r>
              <a:rPr kumimoji="1" lang="ja-JP" altLang="en-US" dirty="0"/>
              <a:t>じかんになったら入室するといいと思います。</a:t>
            </a:r>
            <a:endParaRPr kumimoji="1" lang="en-US" altLang="ja-JP" dirty="0"/>
          </a:p>
          <a:p>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13A40CEA-C374-4E47-9779-1449754207B8}" type="slidenum">
              <a:rPr kumimoji="1" lang="ja-JP" altLang="en-US" smtClean="0"/>
              <a:t>6</a:t>
            </a:fld>
            <a:endParaRPr kumimoji="1" lang="ja-JP" altLang="en-US"/>
          </a:p>
        </p:txBody>
      </p:sp>
    </p:spTree>
    <p:extLst>
      <p:ext uri="{BB962C8B-B14F-4D97-AF65-F5344CB8AC3E}">
        <p14:creationId xmlns:p14="http://schemas.microsoft.com/office/powerpoint/2010/main" val="1096121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②基本的に音声ミュートを行い、</a:t>
            </a:r>
          </a:p>
          <a:p>
            <a:r>
              <a:rPr kumimoji="1" lang="ja-JP" altLang="en-US" dirty="0"/>
              <a:t>　画面に顔が映る状態で授業を受けましょう。</a:t>
            </a:r>
            <a:endParaRPr kumimoji="1" lang="en-US" altLang="ja-JP" dirty="0"/>
          </a:p>
          <a:p>
            <a:r>
              <a:rPr kumimoji="1" lang="ja-JP" altLang="en-US" dirty="0"/>
              <a:t>③発言や、ブレークアウトルームで個別に</a:t>
            </a:r>
          </a:p>
          <a:p>
            <a:r>
              <a:rPr kumimoji="1" lang="ja-JP" altLang="en-US" dirty="0"/>
              <a:t>　分かれる時は音を出してよいです。</a:t>
            </a:r>
            <a:endParaRPr kumimoji="1" lang="en-US" altLang="ja-JP" dirty="0"/>
          </a:p>
          <a:p>
            <a:endParaRPr kumimoji="1" lang="en-US" altLang="ja-JP" dirty="0"/>
          </a:p>
          <a:p>
            <a:r>
              <a:rPr kumimoji="1" lang="ja-JP" altLang="en-US" dirty="0"/>
              <a:t>また、ここに書いてはありませんが、登校の時も、オンラインの時も、服装は制服または体育服です。</a:t>
            </a:r>
            <a:endParaRPr kumimoji="1" lang="en-US" altLang="ja-JP" dirty="0"/>
          </a:p>
          <a:p>
            <a:r>
              <a:rPr kumimoji="1" lang="ja-JP" altLang="en-US" dirty="0"/>
              <a:t>授業ですので、私服で受けることはやめましょう。</a:t>
            </a:r>
            <a:endParaRPr kumimoji="1" lang="en-US" altLang="ja-JP" dirty="0"/>
          </a:p>
          <a:p>
            <a:endParaRPr kumimoji="1" lang="ja-JP" altLang="en-US" dirty="0"/>
          </a:p>
          <a:p>
            <a:endParaRPr kumimoji="1" lang="en-US" altLang="ja-JP" dirty="0"/>
          </a:p>
          <a:p>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13A40CEA-C374-4E47-9779-1449754207B8}" type="slidenum">
              <a:rPr kumimoji="1" lang="ja-JP" altLang="en-US" smtClean="0"/>
              <a:t>7</a:t>
            </a:fld>
            <a:endParaRPr kumimoji="1" lang="ja-JP" altLang="en-US"/>
          </a:p>
        </p:txBody>
      </p:sp>
    </p:spTree>
    <p:extLst>
      <p:ext uri="{BB962C8B-B14F-4D97-AF65-F5344CB8AC3E}">
        <p14:creationId xmlns:p14="http://schemas.microsoft.com/office/powerpoint/2010/main" val="2103753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それでは、オンラインならではの内容である、出席確認の方法について説明します。</a:t>
            </a:r>
            <a:endParaRPr kumimoji="1" lang="en-US" altLang="ja-JP" dirty="0"/>
          </a:p>
          <a:p>
            <a:r>
              <a:rPr kumimoji="1" lang="ja-JP" altLang="en-US" dirty="0"/>
              <a:t>ここから、タブレットでの操作が必要です。一緒に見ながら行いましょう。</a:t>
            </a:r>
          </a:p>
        </p:txBody>
      </p:sp>
      <p:sp>
        <p:nvSpPr>
          <p:cNvPr id="4" name="スライド番号プレースホルダー 3"/>
          <p:cNvSpPr>
            <a:spLocks noGrp="1"/>
          </p:cNvSpPr>
          <p:nvPr>
            <p:ph type="sldNum" sz="quarter" idx="5"/>
          </p:nvPr>
        </p:nvSpPr>
        <p:spPr/>
        <p:txBody>
          <a:bodyPr/>
          <a:lstStyle/>
          <a:p>
            <a:fld id="{13A40CEA-C374-4E47-9779-1449754207B8}" type="slidenum">
              <a:rPr kumimoji="1" lang="ja-JP" altLang="en-US" smtClean="0"/>
              <a:t>8</a:t>
            </a:fld>
            <a:endParaRPr kumimoji="1" lang="ja-JP" altLang="en-US"/>
          </a:p>
        </p:txBody>
      </p:sp>
    </p:spTree>
    <p:extLst>
      <p:ext uri="{BB962C8B-B14F-4D97-AF65-F5344CB8AC3E}">
        <p14:creationId xmlns:p14="http://schemas.microsoft.com/office/powerpoint/2010/main" val="2405099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①デスクトップ内に移した</a:t>
            </a:r>
          </a:p>
          <a:p>
            <a:r>
              <a:rPr kumimoji="1" lang="ja-JP" altLang="en-US" dirty="0"/>
              <a:t>「分散登校の出欠確認」ファイルを開く</a:t>
            </a:r>
            <a:endParaRPr kumimoji="1" lang="en-US" altLang="ja-JP" dirty="0"/>
          </a:p>
          <a:p>
            <a:r>
              <a:rPr kumimoji="1" lang="ja-JP" altLang="en-US" dirty="0"/>
              <a:t>初めに出欠確認ファイルをデスクトップに移します。</a:t>
            </a:r>
            <a:endParaRPr kumimoji="1" lang="en-US" altLang="ja-JP" dirty="0"/>
          </a:p>
          <a:p>
            <a:r>
              <a:rPr kumimoji="1" lang="ja-JP" altLang="en-US" dirty="0"/>
              <a:t>動画を見ながら一緒にやってみましょう。こちらが動画の途中でとめるので、</a:t>
            </a:r>
            <a:endParaRPr kumimoji="1" lang="en-US" altLang="ja-JP" dirty="0"/>
          </a:p>
          <a:p>
            <a:r>
              <a:rPr kumimoji="1" lang="ja-JP" altLang="en-US" dirty="0"/>
              <a:t>先生方は教室を回ってサポートをお願いします。</a:t>
            </a:r>
            <a:endParaRPr kumimoji="1" lang="en-US" altLang="ja-JP" dirty="0"/>
          </a:p>
          <a:p>
            <a:endParaRPr kumimoji="1" lang="en-US" altLang="ja-JP" dirty="0"/>
          </a:p>
          <a:p>
            <a:r>
              <a:rPr kumimoji="1" lang="ja-JP" altLang="en-US" dirty="0"/>
              <a:t>チームスを開き、自分のクラスのチームに入ります。</a:t>
            </a:r>
            <a:endParaRPr kumimoji="1" lang="en-US" altLang="ja-JP" dirty="0"/>
          </a:p>
          <a:p>
            <a:r>
              <a:rPr kumimoji="1" lang="ja-JP" altLang="en-US" dirty="0"/>
              <a:t>そしたら夏休みの計画記録表があったファイルの場所に移動しましょう</a:t>
            </a:r>
            <a:endParaRPr kumimoji="1" lang="en-US" altLang="ja-JP" dirty="0"/>
          </a:p>
          <a:p>
            <a:r>
              <a:rPr kumimoji="1" lang="ja-JP" altLang="en-US" dirty="0"/>
              <a:t>その画面の上の方に、「オンライン授業出欠確認</a:t>
            </a:r>
            <a:r>
              <a:rPr kumimoji="1" lang="en-US" altLang="ja-JP" dirty="0" err="1"/>
              <a:t>url</a:t>
            </a:r>
            <a:r>
              <a:rPr kumimoji="1" lang="ja-JP" altLang="en-US" dirty="0"/>
              <a:t>」というファイルをダブルクリックします</a:t>
            </a:r>
            <a:endParaRPr kumimoji="1" lang="en-US" altLang="ja-JP" dirty="0"/>
          </a:p>
          <a:p>
            <a:r>
              <a:rPr kumimoji="1" lang="ja-JP" altLang="en-US" dirty="0"/>
              <a:t>右下に表示が出てきたら次の手順です。</a:t>
            </a:r>
            <a:endParaRPr kumimoji="1" lang="en-US" altLang="ja-JP" dirty="0"/>
          </a:p>
          <a:p>
            <a:r>
              <a:rPr kumimoji="1" lang="ja-JP" altLang="en-US" dirty="0"/>
              <a:t>一旦チームスを最小化しておき、一番左上の自分の</a:t>
            </a:r>
            <a:r>
              <a:rPr kumimoji="1" lang="en-US" altLang="ja-JP" dirty="0"/>
              <a:t>ID</a:t>
            </a:r>
            <a:r>
              <a:rPr kumimoji="1" lang="ja-JP" altLang="en-US" dirty="0"/>
              <a:t>が書いてあるフォルダを開きます。</a:t>
            </a:r>
            <a:endParaRPr kumimoji="1" lang="en-US" altLang="ja-JP" dirty="0"/>
          </a:p>
          <a:p>
            <a:r>
              <a:rPr kumimoji="1" lang="ja-JP" altLang="en-US" dirty="0"/>
              <a:t>そのフォルダないの「ダウンロード」を選択すると、</a:t>
            </a:r>
            <a:endParaRPr kumimoji="1" lang="en-US" altLang="ja-JP" dirty="0"/>
          </a:p>
          <a:p>
            <a:r>
              <a:rPr kumimoji="1" lang="ja-JP" altLang="en-US" dirty="0"/>
              <a:t>先ほどの「オンライン授業出欠確認</a:t>
            </a:r>
            <a:r>
              <a:rPr kumimoji="1" lang="en-US" altLang="ja-JP" dirty="0" err="1"/>
              <a:t>url</a:t>
            </a:r>
            <a:r>
              <a:rPr kumimoji="1" lang="ja-JP" altLang="en-US" dirty="0"/>
              <a:t>」が表示されているはずです。</a:t>
            </a:r>
            <a:endParaRPr kumimoji="1" lang="en-US" altLang="ja-JP" dirty="0"/>
          </a:p>
          <a:p>
            <a:r>
              <a:rPr kumimoji="1" lang="ja-JP" altLang="en-US" dirty="0"/>
              <a:t>それをデスクトップに引っ張っていけば完了です。</a:t>
            </a:r>
            <a:endParaRPr kumimoji="1" lang="en-US" altLang="ja-JP" dirty="0"/>
          </a:p>
          <a:p>
            <a:r>
              <a:rPr kumimoji="1" lang="ja-JP" altLang="en-US" dirty="0"/>
              <a:t>そのアイコンをクリックすると、確認画面が出てきますが、そのまま開くを選んでもらって結構です。</a:t>
            </a:r>
            <a:endParaRPr kumimoji="1" lang="en-US" altLang="ja-JP" dirty="0"/>
          </a:p>
          <a:p>
            <a:r>
              <a:rPr kumimoji="1" lang="ja-JP" altLang="en-US" dirty="0"/>
              <a:t>ここから先は動画を見ておけば結構です。</a:t>
            </a:r>
            <a:endParaRPr kumimoji="1" lang="en-US" altLang="ja-JP" dirty="0"/>
          </a:p>
          <a:p>
            <a:r>
              <a:rPr kumimoji="1" lang="ja-JP" altLang="en-US" dirty="0"/>
              <a:t>出てきた画面はそのままばつで閉じてもらっていいです。</a:t>
            </a:r>
            <a:endParaRPr kumimoji="1" lang="en-US" altLang="ja-JP" dirty="0"/>
          </a:p>
          <a:p>
            <a:endParaRPr kumimoji="1" lang="en-US" altLang="ja-JP" dirty="0"/>
          </a:p>
          <a:p>
            <a:r>
              <a:rPr kumimoji="1" lang="ja-JP" altLang="en-US" dirty="0"/>
              <a:t>この画面の順番で、朝からの確認であれば午前、昼からの確認であれば午後を選びます。</a:t>
            </a:r>
            <a:endParaRPr kumimoji="1" lang="en-US" altLang="ja-JP" dirty="0"/>
          </a:p>
          <a:p>
            <a:r>
              <a:rPr kumimoji="1" lang="ja-JP" altLang="en-US" dirty="0"/>
              <a:t>あとは</a:t>
            </a:r>
            <a:r>
              <a:rPr kumimoji="1" lang="ja-JP" altLang="en-US" dirty="0" smtClean="0"/>
              <a:t>、自分のクラスと出席番号を入力して下さい</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13A40CEA-C374-4E47-9779-1449754207B8}" type="slidenum">
              <a:rPr kumimoji="1" lang="ja-JP" altLang="en-US" smtClean="0"/>
              <a:t>9</a:t>
            </a:fld>
            <a:endParaRPr kumimoji="1" lang="ja-JP" altLang="en-US"/>
          </a:p>
        </p:txBody>
      </p:sp>
    </p:spTree>
    <p:extLst>
      <p:ext uri="{BB962C8B-B14F-4D97-AF65-F5344CB8AC3E}">
        <p14:creationId xmlns:p14="http://schemas.microsoft.com/office/powerpoint/2010/main" val="1924437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90EC1C6-724E-4827-99F9-78EDFD5AB296}" type="datetimeFigureOut">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ED55FE0-22DF-4FBE-9493-5FE0CE200180}" type="slidenum">
              <a:rPr kumimoji="1" lang="ja-JP" altLang="en-US" smtClean="0"/>
              <a:t>‹#›</a:t>
            </a:fld>
            <a:endParaRPr kumimoji="1" lang="ja-JP" altLang="en-US"/>
          </a:p>
        </p:txBody>
      </p:sp>
    </p:spTree>
    <p:extLst>
      <p:ext uri="{BB962C8B-B14F-4D97-AF65-F5344CB8AC3E}">
        <p14:creationId xmlns:p14="http://schemas.microsoft.com/office/powerpoint/2010/main" val="1022384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90EC1C6-724E-4827-99F9-78EDFD5AB296}" type="datetimeFigureOut">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ED55FE0-22DF-4FBE-9493-5FE0CE200180}" type="slidenum">
              <a:rPr kumimoji="1" lang="ja-JP" altLang="en-US" smtClean="0"/>
              <a:t>‹#›</a:t>
            </a:fld>
            <a:endParaRPr kumimoji="1" lang="ja-JP" altLang="en-US"/>
          </a:p>
        </p:txBody>
      </p:sp>
    </p:spTree>
    <p:extLst>
      <p:ext uri="{BB962C8B-B14F-4D97-AF65-F5344CB8AC3E}">
        <p14:creationId xmlns:p14="http://schemas.microsoft.com/office/powerpoint/2010/main" val="2749999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90EC1C6-724E-4827-99F9-78EDFD5AB296}" type="datetimeFigureOut">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ED55FE0-22DF-4FBE-9493-5FE0CE200180}" type="slidenum">
              <a:rPr kumimoji="1" lang="ja-JP" altLang="en-US" smtClean="0"/>
              <a:t>‹#›</a:t>
            </a:fld>
            <a:endParaRPr kumimoji="1" lang="ja-JP" altLang="en-US"/>
          </a:p>
        </p:txBody>
      </p:sp>
    </p:spTree>
    <p:extLst>
      <p:ext uri="{BB962C8B-B14F-4D97-AF65-F5344CB8AC3E}">
        <p14:creationId xmlns:p14="http://schemas.microsoft.com/office/powerpoint/2010/main" val="567497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90EC1C6-724E-4827-99F9-78EDFD5AB296}" type="datetimeFigureOut">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ED55FE0-22DF-4FBE-9493-5FE0CE200180}" type="slidenum">
              <a:rPr kumimoji="1" lang="ja-JP" altLang="en-US" smtClean="0"/>
              <a:t>‹#›</a:t>
            </a:fld>
            <a:endParaRPr kumimoji="1" lang="ja-JP" altLang="en-US"/>
          </a:p>
        </p:txBody>
      </p:sp>
    </p:spTree>
    <p:extLst>
      <p:ext uri="{BB962C8B-B14F-4D97-AF65-F5344CB8AC3E}">
        <p14:creationId xmlns:p14="http://schemas.microsoft.com/office/powerpoint/2010/main" val="3760703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90EC1C6-724E-4827-99F9-78EDFD5AB296}" type="datetimeFigureOut">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ED55FE0-22DF-4FBE-9493-5FE0CE200180}" type="slidenum">
              <a:rPr kumimoji="1" lang="ja-JP" altLang="en-US" smtClean="0"/>
              <a:t>‹#›</a:t>
            </a:fld>
            <a:endParaRPr kumimoji="1" lang="ja-JP" altLang="en-US"/>
          </a:p>
        </p:txBody>
      </p:sp>
    </p:spTree>
    <p:extLst>
      <p:ext uri="{BB962C8B-B14F-4D97-AF65-F5344CB8AC3E}">
        <p14:creationId xmlns:p14="http://schemas.microsoft.com/office/powerpoint/2010/main" val="81156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90EC1C6-724E-4827-99F9-78EDFD5AB296}" type="datetimeFigureOut">
              <a:rPr kumimoji="1" lang="ja-JP" altLang="en-US" smtClean="0"/>
              <a:t>2021/9/2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ED55FE0-22DF-4FBE-9493-5FE0CE200180}" type="slidenum">
              <a:rPr kumimoji="1" lang="ja-JP" altLang="en-US" smtClean="0"/>
              <a:t>‹#›</a:t>
            </a:fld>
            <a:endParaRPr kumimoji="1" lang="ja-JP" altLang="en-US"/>
          </a:p>
        </p:txBody>
      </p:sp>
    </p:spTree>
    <p:extLst>
      <p:ext uri="{BB962C8B-B14F-4D97-AF65-F5344CB8AC3E}">
        <p14:creationId xmlns:p14="http://schemas.microsoft.com/office/powerpoint/2010/main" val="3950596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90EC1C6-724E-4827-99F9-78EDFD5AB296}" type="datetimeFigureOut">
              <a:rPr kumimoji="1" lang="ja-JP" altLang="en-US" smtClean="0"/>
              <a:t>2021/9/2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ED55FE0-22DF-4FBE-9493-5FE0CE200180}" type="slidenum">
              <a:rPr kumimoji="1" lang="ja-JP" altLang="en-US" smtClean="0"/>
              <a:t>‹#›</a:t>
            </a:fld>
            <a:endParaRPr kumimoji="1" lang="ja-JP" altLang="en-US"/>
          </a:p>
        </p:txBody>
      </p:sp>
    </p:spTree>
    <p:extLst>
      <p:ext uri="{BB962C8B-B14F-4D97-AF65-F5344CB8AC3E}">
        <p14:creationId xmlns:p14="http://schemas.microsoft.com/office/powerpoint/2010/main" val="321568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90EC1C6-724E-4827-99F9-78EDFD5AB296}" type="datetimeFigureOut">
              <a:rPr kumimoji="1" lang="ja-JP" altLang="en-US" smtClean="0"/>
              <a:t>2021/9/2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ED55FE0-22DF-4FBE-9493-5FE0CE200180}" type="slidenum">
              <a:rPr kumimoji="1" lang="ja-JP" altLang="en-US" smtClean="0"/>
              <a:t>‹#›</a:t>
            </a:fld>
            <a:endParaRPr kumimoji="1" lang="ja-JP" altLang="en-US"/>
          </a:p>
        </p:txBody>
      </p:sp>
    </p:spTree>
    <p:extLst>
      <p:ext uri="{BB962C8B-B14F-4D97-AF65-F5344CB8AC3E}">
        <p14:creationId xmlns:p14="http://schemas.microsoft.com/office/powerpoint/2010/main" val="3557131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0EC1C6-724E-4827-99F9-78EDFD5AB296}" type="datetimeFigureOut">
              <a:rPr kumimoji="1" lang="ja-JP" altLang="en-US" smtClean="0"/>
              <a:t>2021/9/2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ED55FE0-22DF-4FBE-9493-5FE0CE200180}" type="slidenum">
              <a:rPr kumimoji="1" lang="ja-JP" altLang="en-US" smtClean="0"/>
              <a:t>‹#›</a:t>
            </a:fld>
            <a:endParaRPr kumimoji="1" lang="ja-JP" altLang="en-US"/>
          </a:p>
        </p:txBody>
      </p:sp>
    </p:spTree>
    <p:extLst>
      <p:ext uri="{BB962C8B-B14F-4D97-AF65-F5344CB8AC3E}">
        <p14:creationId xmlns:p14="http://schemas.microsoft.com/office/powerpoint/2010/main" val="1022406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90EC1C6-724E-4827-99F9-78EDFD5AB296}" type="datetimeFigureOut">
              <a:rPr kumimoji="1" lang="ja-JP" altLang="en-US" smtClean="0"/>
              <a:t>2021/9/2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ED55FE0-22DF-4FBE-9493-5FE0CE200180}" type="slidenum">
              <a:rPr kumimoji="1" lang="ja-JP" altLang="en-US" smtClean="0"/>
              <a:t>‹#›</a:t>
            </a:fld>
            <a:endParaRPr kumimoji="1" lang="ja-JP" altLang="en-US"/>
          </a:p>
        </p:txBody>
      </p:sp>
    </p:spTree>
    <p:extLst>
      <p:ext uri="{BB962C8B-B14F-4D97-AF65-F5344CB8AC3E}">
        <p14:creationId xmlns:p14="http://schemas.microsoft.com/office/powerpoint/2010/main" val="4183462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90EC1C6-724E-4827-99F9-78EDFD5AB296}" type="datetimeFigureOut">
              <a:rPr kumimoji="1" lang="ja-JP" altLang="en-US" smtClean="0"/>
              <a:t>2021/9/2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ED55FE0-22DF-4FBE-9493-5FE0CE200180}" type="slidenum">
              <a:rPr kumimoji="1" lang="ja-JP" altLang="en-US" smtClean="0"/>
              <a:t>‹#›</a:t>
            </a:fld>
            <a:endParaRPr kumimoji="1" lang="ja-JP" altLang="en-US"/>
          </a:p>
        </p:txBody>
      </p:sp>
    </p:spTree>
    <p:extLst>
      <p:ext uri="{BB962C8B-B14F-4D97-AF65-F5344CB8AC3E}">
        <p14:creationId xmlns:p14="http://schemas.microsoft.com/office/powerpoint/2010/main" val="3131708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EC1C6-724E-4827-99F9-78EDFD5AB296}" type="datetimeFigureOut">
              <a:rPr kumimoji="1" lang="ja-JP" altLang="en-US" smtClean="0"/>
              <a:t>2021/9/2</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D55FE0-22DF-4FBE-9493-5FE0CE200180}" type="slidenum">
              <a:rPr kumimoji="1" lang="ja-JP" altLang="en-US" smtClean="0"/>
              <a:t>‹#›</a:t>
            </a:fld>
            <a:endParaRPr kumimoji="1" lang="ja-JP" altLang="en-US"/>
          </a:p>
        </p:txBody>
      </p:sp>
    </p:spTree>
    <p:extLst>
      <p:ext uri="{BB962C8B-B14F-4D97-AF65-F5344CB8AC3E}">
        <p14:creationId xmlns:p14="http://schemas.microsoft.com/office/powerpoint/2010/main" val="192383033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A65341-730D-41E0-B6F4-645F437D86BC}"/>
              </a:ext>
            </a:extLst>
          </p:cNvPr>
          <p:cNvSpPr>
            <a:spLocks noGrp="1"/>
          </p:cNvSpPr>
          <p:nvPr>
            <p:ph type="ctrTitle"/>
          </p:nvPr>
        </p:nvSpPr>
        <p:spPr>
          <a:xfrm>
            <a:off x="676275" y="1912938"/>
            <a:ext cx="10839450" cy="2387600"/>
          </a:xfrm>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分散登校・オンライン授業</a:t>
            </a:r>
            <a:r>
              <a:rPr kumimoji="1" lang="en-US" altLang="ja-JP" dirty="0">
                <a:latin typeface="HGS創英角ﾎﾟｯﾌﾟ体" panose="040B0A00000000000000" pitchFamily="50" charset="-128"/>
                <a:ea typeface="HGS創英角ﾎﾟｯﾌﾟ体" panose="040B0A00000000000000" pitchFamily="50" charset="-128"/>
              </a:rPr>
              <a:t/>
            </a:r>
            <a:br>
              <a:rPr kumimoji="1" lang="en-US" altLang="ja-JP" dirty="0">
                <a:latin typeface="HGS創英角ﾎﾟｯﾌﾟ体" panose="040B0A00000000000000" pitchFamily="50" charset="-128"/>
                <a:ea typeface="HGS創英角ﾎﾟｯﾌﾟ体" panose="040B0A00000000000000" pitchFamily="50" charset="-128"/>
              </a:rPr>
            </a:br>
            <a:r>
              <a:rPr kumimoji="1" lang="ja-JP" altLang="en-US" dirty="0">
                <a:latin typeface="HGS創英角ﾎﾟｯﾌﾟ体" panose="040B0A00000000000000" pitchFamily="50" charset="-128"/>
                <a:ea typeface="HGS創英角ﾎﾟｯﾌﾟ体" panose="040B0A00000000000000" pitchFamily="50" charset="-128"/>
              </a:rPr>
              <a:t>について</a:t>
            </a:r>
          </a:p>
        </p:txBody>
      </p:sp>
    </p:spTree>
    <p:extLst>
      <p:ext uri="{BB962C8B-B14F-4D97-AF65-F5344CB8AC3E}">
        <p14:creationId xmlns:p14="http://schemas.microsoft.com/office/powerpoint/2010/main" val="272349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87E55BA-FDC6-4157-84C3-DABB03341694}"/>
              </a:ext>
            </a:extLst>
          </p:cNvPr>
          <p:cNvSpPr txBox="1"/>
          <p:nvPr/>
        </p:nvSpPr>
        <p:spPr>
          <a:xfrm>
            <a:off x="762000" y="1452563"/>
            <a:ext cx="10287000" cy="2123658"/>
          </a:xfrm>
          <a:prstGeom prst="rect">
            <a:avLst/>
          </a:prstGeom>
          <a:noFill/>
        </p:spPr>
        <p:txBody>
          <a:bodyPr wrap="square">
            <a:spAutoFit/>
          </a:bodyPr>
          <a:lstStyle/>
          <a:p>
            <a:r>
              <a:rPr kumimoji="1" lang="en-US" altLang="ja-JP" sz="4400" dirty="0">
                <a:latin typeface="HGS創英角ﾎﾟｯﾌﾟ体" panose="040B0A00000000000000" pitchFamily="50" charset="-128"/>
                <a:ea typeface="HGS創英角ﾎﾟｯﾌﾟ体" panose="040B0A00000000000000" pitchFamily="50" charset="-128"/>
              </a:rPr>
              <a:t>※</a:t>
            </a:r>
            <a:r>
              <a:rPr kumimoji="1" lang="ja-JP" altLang="en-US" sz="4400" u="sng" dirty="0">
                <a:latin typeface="HGS創英角ﾎﾟｯﾌﾟ体" panose="040B0A00000000000000" pitchFamily="50" charset="-128"/>
                <a:ea typeface="HGS創英角ﾎﾟｯﾌﾟ体" panose="040B0A00000000000000" pitchFamily="50" charset="-128"/>
              </a:rPr>
              <a:t>分散登校時のオンライン授業</a:t>
            </a:r>
            <a:endParaRPr kumimoji="1" lang="en-US" altLang="ja-JP" sz="4400" u="sng" dirty="0">
              <a:latin typeface="HGS創英角ﾎﾟｯﾌﾟ体" panose="040B0A00000000000000" pitchFamily="50" charset="-128"/>
              <a:ea typeface="HGS創英角ﾎﾟｯﾌﾟ体" panose="040B0A00000000000000" pitchFamily="50" charset="-128"/>
            </a:endParaRPr>
          </a:p>
          <a:p>
            <a:r>
              <a:rPr kumimoji="1" lang="ja-JP" altLang="en-US" sz="4400" dirty="0">
                <a:latin typeface="HGS創英角ﾎﾟｯﾌﾟ体" panose="040B0A00000000000000" pitchFamily="50" charset="-128"/>
                <a:ea typeface="HGS創英角ﾎﾟｯﾌﾟ体" panose="040B0A00000000000000" pitchFamily="50" charset="-128"/>
              </a:rPr>
              <a:t>　</a:t>
            </a:r>
            <a:r>
              <a:rPr kumimoji="1" lang="ja-JP" altLang="en-US" sz="4400" u="sng" dirty="0">
                <a:latin typeface="HGS創英角ﾎﾟｯﾌﾟ体" panose="040B0A00000000000000" pitchFamily="50" charset="-128"/>
                <a:ea typeface="HGS創英角ﾎﾟｯﾌﾟ体" panose="040B0A00000000000000" pitchFamily="50" charset="-128"/>
              </a:rPr>
              <a:t>午後のオンライン一斉授業</a:t>
            </a:r>
            <a:r>
              <a:rPr kumimoji="1" lang="ja-JP" altLang="en-US" sz="4400" dirty="0">
                <a:latin typeface="HGS創英角ﾎﾟｯﾌﾟ体" panose="040B0A00000000000000" pitchFamily="50" charset="-128"/>
                <a:ea typeface="HGS創英角ﾎﾟｯﾌﾟ体" panose="040B0A00000000000000" pitchFamily="50" charset="-128"/>
              </a:rPr>
              <a:t>が</a:t>
            </a:r>
            <a:endParaRPr kumimoji="1" lang="en-US" altLang="ja-JP" sz="4400" dirty="0">
              <a:latin typeface="HGS創英角ﾎﾟｯﾌﾟ体" panose="040B0A00000000000000" pitchFamily="50" charset="-128"/>
              <a:ea typeface="HGS創英角ﾎﾟｯﾌﾟ体" panose="040B0A00000000000000" pitchFamily="50" charset="-128"/>
            </a:endParaRPr>
          </a:p>
          <a:p>
            <a:r>
              <a:rPr kumimoji="1" lang="ja-JP" altLang="en-US" sz="4400" dirty="0">
                <a:latin typeface="HGS創英角ﾎﾟｯﾌﾟ体" panose="040B0A00000000000000" pitchFamily="50" charset="-128"/>
                <a:ea typeface="HGS創英角ﾎﾟｯﾌﾟ体" panose="040B0A00000000000000" pitchFamily="50" charset="-128"/>
              </a:rPr>
              <a:t>　始まる前に入力・送信を行います。</a:t>
            </a:r>
          </a:p>
        </p:txBody>
      </p:sp>
      <p:sp>
        <p:nvSpPr>
          <p:cNvPr id="5" name="テキスト ボックス 4">
            <a:extLst>
              <a:ext uri="{FF2B5EF4-FFF2-40B4-BE49-F238E27FC236}">
                <a16:creationId xmlns:a16="http://schemas.microsoft.com/office/drawing/2014/main" id="{1A9F1870-57A7-429D-A4E1-C5C23FAAB90F}"/>
              </a:ext>
            </a:extLst>
          </p:cNvPr>
          <p:cNvSpPr txBox="1"/>
          <p:nvPr/>
        </p:nvSpPr>
        <p:spPr>
          <a:xfrm>
            <a:off x="638175" y="376238"/>
            <a:ext cx="10287000" cy="769441"/>
          </a:xfrm>
          <a:prstGeom prst="rect">
            <a:avLst/>
          </a:prstGeom>
          <a:noFill/>
        </p:spPr>
        <p:txBody>
          <a:bodyPr wrap="square">
            <a:spAutoFit/>
          </a:bodyPr>
          <a:lstStyle/>
          <a:p>
            <a:r>
              <a:rPr kumimoji="1" lang="ja-JP" altLang="en-US" sz="4400" dirty="0">
                <a:latin typeface="HGS創英角ﾎﾟｯﾌﾟ体" panose="040B0A00000000000000" pitchFamily="50" charset="-128"/>
                <a:ea typeface="HGS創英角ﾎﾟｯﾌﾟ体" panose="040B0A00000000000000" pitchFamily="50" charset="-128"/>
              </a:rPr>
              <a:t>③その他</a:t>
            </a:r>
          </a:p>
        </p:txBody>
      </p:sp>
      <p:sp>
        <p:nvSpPr>
          <p:cNvPr id="6" name="テキスト ボックス 5">
            <a:extLst>
              <a:ext uri="{FF2B5EF4-FFF2-40B4-BE49-F238E27FC236}">
                <a16:creationId xmlns:a16="http://schemas.microsoft.com/office/drawing/2014/main" id="{A1A1F24B-43AE-424A-AC89-0000E277CCC2}"/>
              </a:ext>
            </a:extLst>
          </p:cNvPr>
          <p:cNvSpPr txBox="1"/>
          <p:nvPr/>
        </p:nvSpPr>
        <p:spPr>
          <a:xfrm>
            <a:off x="762000" y="3795713"/>
            <a:ext cx="10287000" cy="1446550"/>
          </a:xfrm>
          <a:prstGeom prst="rect">
            <a:avLst/>
          </a:prstGeom>
          <a:noFill/>
        </p:spPr>
        <p:txBody>
          <a:bodyPr wrap="square">
            <a:spAutoFit/>
          </a:bodyPr>
          <a:lstStyle/>
          <a:p>
            <a:r>
              <a:rPr kumimoji="1" lang="en-US" altLang="ja-JP" sz="4400" dirty="0">
                <a:latin typeface="HGS創英角ﾎﾟｯﾌﾟ体" panose="040B0A00000000000000" pitchFamily="50" charset="-128"/>
                <a:ea typeface="HGS創英角ﾎﾟｯﾌﾟ体" panose="040B0A00000000000000" pitchFamily="50" charset="-128"/>
              </a:rPr>
              <a:t>※</a:t>
            </a:r>
            <a:r>
              <a:rPr kumimoji="1" lang="ja-JP" altLang="en-US" sz="4400" dirty="0">
                <a:latin typeface="HGS創英角ﾎﾟｯﾌﾟ体" panose="040B0A00000000000000" pitchFamily="50" charset="-128"/>
                <a:ea typeface="HGS創英角ﾎﾟｯﾌﾟ体" panose="040B0A00000000000000" pitchFamily="50" charset="-128"/>
              </a:rPr>
              <a:t>途中から遅れて入る人も、</a:t>
            </a:r>
            <a:endParaRPr kumimoji="1" lang="en-US" altLang="ja-JP" sz="4400" dirty="0">
              <a:latin typeface="HGS創英角ﾎﾟｯﾌﾟ体" panose="040B0A00000000000000" pitchFamily="50" charset="-128"/>
              <a:ea typeface="HGS創英角ﾎﾟｯﾌﾟ体" panose="040B0A00000000000000" pitchFamily="50" charset="-128"/>
            </a:endParaRPr>
          </a:p>
          <a:p>
            <a:r>
              <a:rPr kumimoji="1" lang="ja-JP" altLang="en-US" sz="4400" dirty="0">
                <a:latin typeface="HGS創英角ﾎﾟｯﾌﾟ体" panose="040B0A00000000000000" pitchFamily="50" charset="-128"/>
                <a:ea typeface="HGS創英角ﾎﾟｯﾌﾟ体" panose="040B0A00000000000000" pitchFamily="50" charset="-128"/>
              </a:rPr>
              <a:t>　</a:t>
            </a:r>
            <a:r>
              <a:rPr kumimoji="1" lang="ja-JP" altLang="en-US" sz="4400" u="sng" dirty="0">
                <a:latin typeface="HGS創英角ﾎﾟｯﾌﾟ体" panose="040B0A00000000000000" pitchFamily="50" charset="-128"/>
                <a:ea typeface="HGS創英角ﾎﾟｯﾌﾟ体" panose="040B0A00000000000000" pitchFamily="50" charset="-128"/>
              </a:rPr>
              <a:t>同じように入力送信をしてください。</a:t>
            </a:r>
            <a:endParaRPr kumimoji="1" lang="en-US" altLang="ja-JP" sz="4400" u="sng" dirty="0">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62556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87E55BA-FDC6-4157-84C3-DABB03341694}"/>
              </a:ext>
            </a:extLst>
          </p:cNvPr>
          <p:cNvSpPr txBox="1"/>
          <p:nvPr/>
        </p:nvSpPr>
        <p:spPr>
          <a:xfrm>
            <a:off x="762000" y="1452563"/>
            <a:ext cx="10287000" cy="1446550"/>
          </a:xfrm>
          <a:prstGeom prst="rect">
            <a:avLst/>
          </a:prstGeom>
          <a:noFill/>
        </p:spPr>
        <p:txBody>
          <a:bodyPr wrap="square">
            <a:spAutoFit/>
          </a:bodyPr>
          <a:lstStyle/>
          <a:p>
            <a:r>
              <a:rPr kumimoji="1" lang="en-US" altLang="ja-JP" sz="4400" dirty="0">
                <a:latin typeface="HGS創英角ﾎﾟｯﾌﾟ体" panose="040B0A00000000000000" pitchFamily="50" charset="-128"/>
                <a:ea typeface="HGS創英角ﾎﾟｯﾌﾟ体" panose="040B0A00000000000000" pitchFamily="50" charset="-128"/>
              </a:rPr>
              <a:t>※</a:t>
            </a:r>
            <a:r>
              <a:rPr kumimoji="1" lang="ja-JP" altLang="en-US" sz="4400" u="sng" dirty="0">
                <a:latin typeface="HGS創英角ﾎﾟｯﾌﾟ体" panose="040B0A00000000000000" pitchFamily="50" charset="-128"/>
                <a:ea typeface="HGS創英角ﾎﾟｯﾌﾟ体" panose="040B0A00000000000000" pitchFamily="50" charset="-128"/>
              </a:rPr>
              <a:t>準備物については、事前に連絡があっています。確認しておいてください。</a:t>
            </a:r>
            <a:endParaRPr kumimoji="1" lang="ja-JP" altLang="en-US" sz="4400" dirty="0">
              <a:latin typeface="HGS創英角ﾎﾟｯﾌﾟ体" panose="040B0A00000000000000" pitchFamily="50" charset="-128"/>
              <a:ea typeface="HGS創英角ﾎﾟｯﾌﾟ体" panose="040B0A00000000000000" pitchFamily="50" charset="-128"/>
            </a:endParaRPr>
          </a:p>
        </p:txBody>
      </p:sp>
      <p:sp>
        <p:nvSpPr>
          <p:cNvPr id="5" name="テキスト ボックス 4">
            <a:extLst>
              <a:ext uri="{FF2B5EF4-FFF2-40B4-BE49-F238E27FC236}">
                <a16:creationId xmlns:a16="http://schemas.microsoft.com/office/drawing/2014/main" id="{1A9F1870-57A7-429D-A4E1-C5C23FAAB90F}"/>
              </a:ext>
            </a:extLst>
          </p:cNvPr>
          <p:cNvSpPr txBox="1"/>
          <p:nvPr/>
        </p:nvSpPr>
        <p:spPr>
          <a:xfrm>
            <a:off x="638175" y="376238"/>
            <a:ext cx="10287000" cy="769441"/>
          </a:xfrm>
          <a:prstGeom prst="rect">
            <a:avLst/>
          </a:prstGeom>
          <a:noFill/>
        </p:spPr>
        <p:txBody>
          <a:bodyPr wrap="square">
            <a:spAutoFit/>
          </a:bodyPr>
          <a:lstStyle/>
          <a:p>
            <a:r>
              <a:rPr kumimoji="1" lang="ja-JP" altLang="en-US" sz="4400" dirty="0">
                <a:latin typeface="HGS創英角ﾎﾟｯﾌﾟ体" panose="040B0A00000000000000" pitchFamily="50" charset="-128"/>
                <a:ea typeface="HGS創英角ﾎﾟｯﾌﾟ体" panose="040B0A00000000000000" pitchFamily="50" charset="-128"/>
              </a:rPr>
              <a:t>その他</a:t>
            </a:r>
          </a:p>
        </p:txBody>
      </p:sp>
      <p:sp>
        <p:nvSpPr>
          <p:cNvPr id="6" name="テキスト ボックス 5">
            <a:extLst>
              <a:ext uri="{FF2B5EF4-FFF2-40B4-BE49-F238E27FC236}">
                <a16:creationId xmlns:a16="http://schemas.microsoft.com/office/drawing/2014/main" id="{A1A1F24B-43AE-424A-AC89-0000E277CCC2}"/>
              </a:ext>
            </a:extLst>
          </p:cNvPr>
          <p:cNvSpPr txBox="1"/>
          <p:nvPr/>
        </p:nvSpPr>
        <p:spPr>
          <a:xfrm>
            <a:off x="762000" y="3509963"/>
            <a:ext cx="10287000" cy="2123658"/>
          </a:xfrm>
          <a:prstGeom prst="rect">
            <a:avLst/>
          </a:prstGeom>
          <a:noFill/>
        </p:spPr>
        <p:txBody>
          <a:bodyPr wrap="square">
            <a:spAutoFit/>
          </a:bodyPr>
          <a:lstStyle/>
          <a:p>
            <a:r>
              <a:rPr kumimoji="1" lang="en-US" altLang="ja-JP" sz="4400" dirty="0">
                <a:latin typeface="HGS創英角ﾎﾟｯﾌﾟ体" panose="040B0A00000000000000" pitchFamily="50" charset="-128"/>
                <a:ea typeface="HGS創英角ﾎﾟｯﾌﾟ体" panose="040B0A00000000000000" pitchFamily="50" charset="-128"/>
              </a:rPr>
              <a:t>※</a:t>
            </a:r>
            <a:r>
              <a:rPr kumimoji="1" lang="ja-JP" altLang="en-US" sz="4400" dirty="0">
                <a:latin typeface="HGS創英角ﾎﾟｯﾌﾟ体" panose="040B0A00000000000000" pitchFamily="50" charset="-128"/>
                <a:ea typeface="HGS創英角ﾎﾟｯﾌﾟ体" panose="040B0A00000000000000" pitchFamily="50" charset="-128"/>
              </a:rPr>
              <a:t>新たな連絡については、各学年全体のチーム「楓の森中学校○年生」に掲載します。一日一度は確認しましょう。</a:t>
            </a:r>
            <a:endParaRPr kumimoji="1" lang="en-US" altLang="ja-JP" sz="4400" u="sng" dirty="0">
              <a:latin typeface="HGS創英角ﾎﾟｯﾌﾟ体" panose="040B0A00000000000000" pitchFamily="50" charset="-128"/>
              <a:ea typeface="HGS創英角ﾎﾟｯﾌﾟ体" panose="040B0A00000000000000" pitchFamily="50" charset="-128"/>
            </a:endParaRPr>
          </a:p>
        </p:txBody>
      </p:sp>
      <p:pic>
        <p:nvPicPr>
          <p:cNvPr id="2" name="掲示場所">
            <a:hlinkClick r:id="" action="ppaction://media"/>
            <a:extLst>
              <a:ext uri="{FF2B5EF4-FFF2-40B4-BE49-F238E27FC236}">
                <a16:creationId xmlns:a16="http://schemas.microsoft.com/office/drawing/2014/main" id="{EEF8C333-2D6B-4A0A-B8ED-AB41006317DA}"/>
              </a:ext>
            </a:extLst>
          </p:cNvPr>
          <p:cNvPicPr>
            <a:picLocks noChangeAspect="1"/>
          </p:cNvPicPr>
          <p:nvPr>
            <a:videoFile r:link="rId1"/>
            <p:extLst>
              <p:ext uri="{DAA4B4D4-6D71-4841-9C94-3DE7FCFB9230}">
                <p14:media xmlns:p14="http://schemas.microsoft.com/office/powerpoint/2010/main" r:embed="rId2">
                  <p14:trim st="13171" end="17376"/>
                </p14:media>
              </p:ext>
            </p:extLst>
          </p:nvPr>
        </p:nvPicPr>
        <p:blipFill>
          <a:blip r:embed="rId5"/>
          <a:stretch>
            <a:fillRect/>
          </a:stretch>
        </p:blipFill>
        <p:spPr>
          <a:xfrm>
            <a:off x="762000" y="247650"/>
            <a:ext cx="10439400" cy="6524625"/>
          </a:xfrm>
          <a:prstGeom prst="rect">
            <a:avLst/>
          </a:prstGeom>
        </p:spPr>
      </p:pic>
    </p:spTree>
    <p:extLst>
      <p:ext uri="{BB962C8B-B14F-4D97-AF65-F5344CB8AC3E}">
        <p14:creationId xmlns:p14="http://schemas.microsoft.com/office/powerpoint/2010/main" val="178777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87E55BA-FDC6-4157-84C3-DABB03341694}"/>
              </a:ext>
            </a:extLst>
          </p:cNvPr>
          <p:cNvSpPr txBox="1"/>
          <p:nvPr/>
        </p:nvSpPr>
        <p:spPr>
          <a:xfrm>
            <a:off x="1057275" y="846296"/>
            <a:ext cx="10287000" cy="769441"/>
          </a:xfrm>
          <a:prstGeom prst="rect">
            <a:avLst/>
          </a:prstGeom>
          <a:noFill/>
        </p:spPr>
        <p:txBody>
          <a:bodyPr wrap="square">
            <a:spAutoFit/>
          </a:bodyPr>
          <a:lstStyle/>
          <a:p>
            <a:r>
              <a:rPr kumimoji="1" lang="ja-JP" altLang="en-US" sz="4400" dirty="0">
                <a:latin typeface="HGS創英角ﾎﾟｯﾌﾟ体" panose="040B0A00000000000000" pitchFamily="50" charset="-128"/>
                <a:ea typeface="HGS創英角ﾎﾟｯﾌﾟ体" panose="040B0A00000000000000" pitchFamily="50" charset="-128"/>
              </a:rPr>
              <a:t>分からないことがあったら人に聞きます</a:t>
            </a:r>
          </a:p>
        </p:txBody>
      </p:sp>
      <p:sp>
        <p:nvSpPr>
          <p:cNvPr id="6" name="テキスト ボックス 5">
            <a:extLst>
              <a:ext uri="{FF2B5EF4-FFF2-40B4-BE49-F238E27FC236}">
                <a16:creationId xmlns:a16="http://schemas.microsoft.com/office/drawing/2014/main" id="{A1A1F24B-43AE-424A-AC89-0000E277CCC2}"/>
              </a:ext>
            </a:extLst>
          </p:cNvPr>
          <p:cNvSpPr txBox="1"/>
          <p:nvPr/>
        </p:nvSpPr>
        <p:spPr>
          <a:xfrm>
            <a:off x="790575" y="2043113"/>
            <a:ext cx="10287000" cy="4154984"/>
          </a:xfrm>
          <a:prstGeom prst="rect">
            <a:avLst/>
          </a:prstGeom>
          <a:noFill/>
        </p:spPr>
        <p:txBody>
          <a:bodyPr wrap="square">
            <a:spAutoFit/>
          </a:bodyPr>
          <a:lstStyle/>
          <a:p>
            <a:pPr algn="ctr"/>
            <a:r>
              <a:rPr kumimoji="1" lang="ja-JP" altLang="en-US" sz="8800" u="sng" dirty="0">
                <a:latin typeface="HGS創英角ﾎﾟｯﾌﾟ体" panose="040B0A00000000000000" pitchFamily="50" charset="-128"/>
                <a:ea typeface="HGS創英角ﾎﾟｯﾌﾟ体" panose="040B0A00000000000000" pitchFamily="50" charset="-128"/>
              </a:rPr>
              <a:t>みなさんで</a:t>
            </a:r>
            <a:endParaRPr kumimoji="1" lang="en-US" altLang="ja-JP" sz="8800" u="sng" dirty="0">
              <a:latin typeface="HGS創英角ﾎﾟｯﾌﾟ体" panose="040B0A00000000000000" pitchFamily="50" charset="-128"/>
              <a:ea typeface="HGS創英角ﾎﾟｯﾌﾟ体" panose="040B0A00000000000000" pitchFamily="50" charset="-128"/>
            </a:endParaRPr>
          </a:p>
          <a:p>
            <a:pPr algn="ctr"/>
            <a:r>
              <a:rPr kumimoji="1" lang="ja-JP" altLang="en-US" sz="8800" u="sng" dirty="0">
                <a:latin typeface="HGS創英角ﾎﾟｯﾌﾟ体" panose="040B0A00000000000000" pitchFamily="50" charset="-128"/>
                <a:ea typeface="HGS創英角ﾎﾟｯﾌﾟ体" panose="040B0A00000000000000" pitchFamily="50" charset="-128"/>
              </a:rPr>
              <a:t>一緒に</a:t>
            </a:r>
            <a:endParaRPr kumimoji="1" lang="en-US" altLang="ja-JP" sz="8800" u="sng" dirty="0">
              <a:latin typeface="HGS創英角ﾎﾟｯﾌﾟ体" panose="040B0A00000000000000" pitchFamily="50" charset="-128"/>
              <a:ea typeface="HGS創英角ﾎﾟｯﾌﾟ体" panose="040B0A00000000000000" pitchFamily="50" charset="-128"/>
            </a:endParaRPr>
          </a:p>
          <a:p>
            <a:pPr algn="ctr"/>
            <a:r>
              <a:rPr kumimoji="1" lang="ja-JP" altLang="en-US" sz="8800" u="sng" dirty="0">
                <a:latin typeface="HGS創英角ﾎﾟｯﾌﾟ体" panose="040B0A00000000000000" pitchFamily="50" charset="-128"/>
                <a:ea typeface="HGS創英角ﾎﾟｯﾌﾟ体" panose="040B0A00000000000000" pitchFamily="50" charset="-128"/>
              </a:rPr>
              <a:t>頑張りましょう！</a:t>
            </a:r>
            <a:endParaRPr kumimoji="1" lang="en-US" altLang="ja-JP" sz="8800" u="sng" dirty="0">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2702148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088CE4AD-7BCA-4B7F-A8EA-3355F821361F}"/>
              </a:ext>
            </a:extLst>
          </p:cNvPr>
          <p:cNvPicPr>
            <a:picLocks noChangeAspect="1"/>
          </p:cNvPicPr>
          <p:nvPr/>
        </p:nvPicPr>
        <p:blipFill>
          <a:blip r:embed="rId3"/>
          <a:stretch>
            <a:fillRect/>
          </a:stretch>
        </p:blipFill>
        <p:spPr>
          <a:xfrm>
            <a:off x="6578159" y="3852644"/>
            <a:ext cx="2464972" cy="2415006"/>
          </a:xfrm>
          <a:prstGeom prst="rect">
            <a:avLst/>
          </a:prstGeom>
        </p:spPr>
      </p:pic>
      <p:pic>
        <p:nvPicPr>
          <p:cNvPr id="28" name="図 27">
            <a:extLst>
              <a:ext uri="{FF2B5EF4-FFF2-40B4-BE49-F238E27FC236}">
                <a16:creationId xmlns:a16="http://schemas.microsoft.com/office/drawing/2014/main" id="{A62BC35A-54FB-43C8-8D5D-C0D93B776952}"/>
              </a:ext>
            </a:extLst>
          </p:cNvPr>
          <p:cNvPicPr>
            <a:picLocks noChangeAspect="1"/>
          </p:cNvPicPr>
          <p:nvPr/>
        </p:nvPicPr>
        <p:blipFill>
          <a:blip r:embed="rId3"/>
          <a:stretch>
            <a:fillRect/>
          </a:stretch>
        </p:blipFill>
        <p:spPr>
          <a:xfrm>
            <a:off x="9350615" y="3852644"/>
            <a:ext cx="2464972" cy="2415006"/>
          </a:xfrm>
          <a:prstGeom prst="rect">
            <a:avLst/>
          </a:prstGeom>
        </p:spPr>
      </p:pic>
      <p:sp>
        <p:nvSpPr>
          <p:cNvPr id="11" name="正方形/長方形 10">
            <a:extLst>
              <a:ext uri="{FF2B5EF4-FFF2-40B4-BE49-F238E27FC236}">
                <a16:creationId xmlns:a16="http://schemas.microsoft.com/office/drawing/2014/main" id="{2ADFA2F6-8FB4-42F0-B73D-5282932E8B1F}"/>
              </a:ext>
            </a:extLst>
          </p:cNvPr>
          <p:cNvSpPr/>
          <p:nvPr/>
        </p:nvSpPr>
        <p:spPr>
          <a:xfrm>
            <a:off x="696270" y="942536"/>
            <a:ext cx="3799530" cy="46863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9D408D1-0C73-4BEB-8CB7-A40FB6D263CF}"/>
              </a:ext>
            </a:extLst>
          </p:cNvPr>
          <p:cNvSpPr txBox="1"/>
          <p:nvPr/>
        </p:nvSpPr>
        <p:spPr>
          <a:xfrm>
            <a:off x="312497" y="120292"/>
            <a:ext cx="5057775" cy="769441"/>
          </a:xfrm>
          <a:prstGeom prst="rect">
            <a:avLst/>
          </a:prstGeom>
          <a:noFill/>
        </p:spPr>
        <p:txBody>
          <a:bodyPr wrap="square" rtlCol="0">
            <a:spAutoFit/>
          </a:bodyPr>
          <a:lstStyle/>
          <a:p>
            <a:r>
              <a:rPr kumimoji="1" lang="ja-JP" altLang="en-US" sz="4400" dirty="0">
                <a:latin typeface="HGS創英角ﾎﾟｯﾌﾟ体" panose="040B0A00000000000000" pitchFamily="50" charset="-128"/>
                <a:ea typeface="HGS創英角ﾎﾟｯﾌﾟ体" panose="040B0A00000000000000" pitchFamily="50" charset="-128"/>
              </a:rPr>
              <a:t>分散登校とは？</a:t>
            </a:r>
          </a:p>
        </p:txBody>
      </p:sp>
      <p:pic>
        <p:nvPicPr>
          <p:cNvPr id="4" name="図 3">
            <a:extLst>
              <a:ext uri="{FF2B5EF4-FFF2-40B4-BE49-F238E27FC236}">
                <a16:creationId xmlns:a16="http://schemas.microsoft.com/office/drawing/2014/main" id="{6407A461-063D-4087-9A0E-00221D01ACBA}"/>
              </a:ext>
            </a:extLst>
          </p:cNvPr>
          <p:cNvPicPr>
            <a:picLocks noChangeAspect="1"/>
          </p:cNvPicPr>
          <p:nvPr/>
        </p:nvPicPr>
        <p:blipFill>
          <a:blip r:embed="rId4"/>
          <a:stretch>
            <a:fillRect/>
          </a:stretch>
        </p:blipFill>
        <p:spPr>
          <a:xfrm>
            <a:off x="1125515" y="2439542"/>
            <a:ext cx="1029706" cy="1029706"/>
          </a:xfrm>
          <a:prstGeom prst="rect">
            <a:avLst/>
          </a:prstGeom>
        </p:spPr>
      </p:pic>
      <p:pic>
        <p:nvPicPr>
          <p:cNvPr id="5" name="図 4">
            <a:extLst>
              <a:ext uri="{FF2B5EF4-FFF2-40B4-BE49-F238E27FC236}">
                <a16:creationId xmlns:a16="http://schemas.microsoft.com/office/drawing/2014/main" id="{EFE6C411-DF73-4D02-8182-9F4D475BDFD2}"/>
              </a:ext>
            </a:extLst>
          </p:cNvPr>
          <p:cNvPicPr>
            <a:picLocks noChangeAspect="1"/>
          </p:cNvPicPr>
          <p:nvPr/>
        </p:nvPicPr>
        <p:blipFill>
          <a:blip r:embed="rId5"/>
          <a:stretch>
            <a:fillRect/>
          </a:stretch>
        </p:blipFill>
        <p:spPr>
          <a:xfrm>
            <a:off x="2841385" y="2340592"/>
            <a:ext cx="1128684" cy="1128684"/>
          </a:xfrm>
          <a:prstGeom prst="rect">
            <a:avLst/>
          </a:prstGeom>
        </p:spPr>
      </p:pic>
      <p:pic>
        <p:nvPicPr>
          <p:cNvPr id="6" name="図 5">
            <a:extLst>
              <a:ext uri="{FF2B5EF4-FFF2-40B4-BE49-F238E27FC236}">
                <a16:creationId xmlns:a16="http://schemas.microsoft.com/office/drawing/2014/main" id="{3AF9CC4F-D1CD-4E10-85EB-1E9F992811BD}"/>
              </a:ext>
            </a:extLst>
          </p:cNvPr>
          <p:cNvPicPr>
            <a:picLocks noChangeAspect="1"/>
          </p:cNvPicPr>
          <p:nvPr/>
        </p:nvPicPr>
        <p:blipFill>
          <a:blip r:embed="rId6"/>
          <a:stretch>
            <a:fillRect/>
          </a:stretch>
        </p:blipFill>
        <p:spPr>
          <a:xfrm>
            <a:off x="9826638" y="4625874"/>
            <a:ext cx="1657124" cy="1447221"/>
          </a:xfrm>
          <a:prstGeom prst="rect">
            <a:avLst/>
          </a:prstGeom>
        </p:spPr>
      </p:pic>
      <p:pic>
        <p:nvPicPr>
          <p:cNvPr id="7" name="図 6">
            <a:extLst>
              <a:ext uri="{FF2B5EF4-FFF2-40B4-BE49-F238E27FC236}">
                <a16:creationId xmlns:a16="http://schemas.microsoft.com/office/drawing/2014/main" id="{5BCFD0BA-F447-4C41-8992-5C409D6A7FFA}"/>
              </a:ext>
            </a:extLst>
          </p:cNvPr>
          <p:cNvPicPr>
            <a:picLocks noChangeAspect="1"/>
          </p:cNvPicPr>
          <p:nvPr/>
        </p:nvPicPr>
        <p:blipFill>
          <a:blip r:embed="rId7"/>
          <a:stretch>
            <a:fillRect/>
          </a:stretch>
        </p:blipFill>
        <p:spPr>
          <a:xfrm>
            <a:off x="7004568" y="4625874"/>
            <a:ext cx="1612156" cy="1407949"/>
          </a:xfrm>
          <a:prstGeom prst="rect">
            <a:avLst/>
          </a:prstGeom>
        </p:spPr>
      </p:pic>
      <p:pic>
        <p:nvPicPr>
          <p:cNvPr id="8" name="図 7">
            <a:extLst>
              <a:ext uri="{FF2B5EF4-FFF2-40B4-BE49-F238E27FC236}">
                <a16:creationId xmlns:a16="http://schemas.microsoft.com/office/drawing/2014/main" id="{8A866E6A-1755-439C-B266-4ECC6A47868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l="15246" t="11852" r="15560" b="28381"/>
          <a:stretch/>
        </p:blipFill>
        <p:spPr>
          <a:xfrm>
            <a:off x="1801157" y="1099551"/>
            <a:ext cx="1682855" cy="1214640"/>
          </a:xfrm>
          <a:prstGeom prst="rect">
            <a:avLst/>
          </a:prstGeom>
        </p:spPr>
      </p:pic>
      <p:pic>
        <p:nvPicPr>
          <p:cNvPr id="9" name="図 8">
            <a:extLst>
              <a:ext uri="{FF2B5EF4-FFF2-40B4-BE49-F238E27FC236}">
                <a16:creationId xmlns:a16="http://schemas.microsoft.com/office/drawing/2014/main" id="{E14E80A2-086F-49E7-8C96-01CC4D8981A7}"/>
              </a:ext>
            </a:extLst>
          </p:cNvPr>
          <p:cNvPicPr>
            <a:picLocks noChangeAspect="1"/>
          </p:cNvPicPr>
          <p:nvPr/>
        </p:nvPicPr>
        <p:blipFill>
          <a:blip r:embed="rId4"/>
          <a:stretch>
            <a:fillRect/>
          </a:stretch>
        </p:blipFill>
        <p:spPr>
          <a:xfrm>
            <a:off x="1125515" y="4230246"/>
            <a:ext cx="1029706" cy="1029706"/>
          </a:xfrm>
          <a:prstGeom prst="rect">
            <a:avLst/>
          </a:prstGeom>
        </p:spPr>
      </p:pic>
      <p:pic>
        <p:nvPicPr>
          <p:cNvPr id="10" name="図 9">
            <a:extLst>
              <a:ext uri="{FF2B5EF4-FFF2-40B4-BE49-F238E27FC236}">
                <a16:creationId xmlns:a16="http://schemas.microsoft.com/office/drawing/2014/main" id="{8613A1E8-A8C2-4821-A419-9B7957E58033}"/>
              </a:ext>
            </a:extLst>
          </p:cNvPr>
          <p:cNvPicPr>
            <a:picLocks noChangeAspect="1"/>
          </p:cNvPicPr>
          <p:nvPr/>
        </p:nvPicPr>
        <p:blipFill>
          <a:blip r:embed="rId5"/>
          <a:stretch>
            <a:fillRect/>
          </a:stretch>
        </p:blipFill>
        <p:spPr>
          <a:xfrm>
            <a:off x="2841385" y="4131268"/>
            <a:ext cx="1128684" cy="1128684"/>
          </a:xfrm>
          <a:prstGeom prst="rect">
            <a:avLst/>
          </a:prstGeom>
        </p:spPr>
      </p:pic>
      <p:sp>
        <p:nvSpPr>
          <p:cNvPr id="13" name="正方形/長方形 12">
            <a:extLst>
              <a:ext uri="{FF2B5EF4-FFF2-40B4-BE49-F238E27FC236}">
                <a16:creationId xmlns:a16="http://schemas.microsoft.com/office/drawing/2014/main" id="{85A4CC81-5E34-4AD0-8DA8-18FFB961A2BA}"/>
              </a:ext>
            </a:extLst>
          </p:cNvPr>
          <p:cNvSpPr/>
          <p:nvPr/>
        </p:nvSpPr>
        <p:spPr>
          <a:xfrm>
            <a:off x="7398888" y="942537"/>
            <a:ext cx="3799530" cy="274456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41B26460-3D05-4B46-854C-BC456468785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l="15246" t="11852" r="15560" b="28381"/>
          <a:stretch/>
        </p:blipFill>
        <p:spPr>
          <a:xfrm>
            <a:off x="8389488" y="1108084"/>
            <a:ext cx="1682855" cy="1225134"/>
          </a:xfrm>
          <a:prstGeom prst="rect">
            <a:avLst/>
          </a:prstGeom>
        </p:spPr>
      </p:pic>
      <p:sp>
        <p:nvSpPr>
          <p:cNvPr id="18" name="テキスト ボックス 17">
            <a:extLst>
              <a:ext uri="{FF2B5EF4-FFF2-40B4-BE49-F238E27FC236}">
                <a16:creationId xmlns:a16="http://schemas.microsoft.com/office/drawing/2014/main" id="{8064C6CC-CB96-4A90-AEC6-FA6B29781004}"/>
              </a:ext>
            </a:extLst>
          </p:cNvPr>
          <p:cNvSpPr txBox="1"/>
          <p:nvPr/>
        </p:nvSpPr>
        <p:spPr>
          <a:xfrm>
            <a:off x="10398199" y="809256"/>
            <a:ext cx="800219" cy="1766203"/>
          </a:xfrm>
          <a:prstGeom prst="rect">
            <a:avLst/>
          </a:prstGeom>
          <a:noFill/>
        </p:spPr>
        <p:txBody>
          <a:bodyPr vert="eaVert" wrap="square" rtlCol="0">
            <a:spAutoFit/>
          </a:bodyPr>
          <a:lstStyle/>
          <a:p>
            <a:pPr algn="ctr"/>
            <a:r>
              <a:rPr kumimoji="1" lang="ja-JP" altLang="en-US" sz="4000" dirty="0">
                <a:solidFill>
                  <a:schemeClr val="bg1"/>
                </a:solidFill>
                <a:latin typeface="HGS創英角ﾎﾟｯﾌﾟ体" panose="040B0A00000000000000" pitchFamily="50" charset="-128"/>
                <a:ea typeface="HGS創英角ﾎﾟｯﾌﾟ体" panose="040B0A00000000000000" pitchFamily="50" charset="-128"/>
              </a:rPr>
              <a:t>教 室</a:t>
            </a:r>
          </a:p>
        </p:txBody>
      </p:sp>
      <p:sp>
        <p:nvSpPr>
          <p:cNvPr id="19" name="テキスト ボックス 18">
            <a:extLst>
              <a:ext uri="{FF2B5EF4-FFF2-40B4-BE49-F238E27FC236}">
                <a16:creationId xmlns:a16="http://schemas.microsoft.com/office/drawing/2014/main" id="{187A633A-D167-48B0-82CE-48A2F18DD4C2}"/>
              </a:ext>
            </a:extLst>
          </p:cNvPr>
          <p:cNvSpPr txBox="1"/>
          <p:nvPr/>
        </p:nvSpPr>
        <p:spPr>
          <a:xfrm>
            <a:off x="797535" y="809256"/>
            <a:ext cx="800219" cy="1766203"/>
          </a:xfrm>
          <a:prstGeom prst="rect">
            <a:avLst/>
          </a:prstGeom>
          <a:noFill/>
        </p:spPr>
        <p:txBody>
          <a:bodyPr vert="eaVert" wrap="square" rtlCol="0">
            <a:spAutoFit/>
          </a:bodyPr>
          <a:lstStyle/>
          <a:p>
            <a:pPr algn="ctr"/>
            <a:r>
              <a:rPr kumimoji="1" lang="ja-JP" altLang="en-US" sz="4000" dirty="0">
                <a:solidFill>
                  <a:schemeClr val="bg1"/>
                </a:solidFill>
                <a:latin typeface="HGS創英角ﾎﾟｯﾌﾟ体" panose="040B0A00000000000000" pitchFamily="50" charset="-128"/>
                <a:ea typeface="HGS創英角ﾎﾟｯﾌﾟ体" panose="040B0A00000000000000" pitchFamily="50" charset="-128"/>
              </a:rPr>
              <a:t>教 室</a:t>
            </a:r>
          </a:p>
        </p:txBody>
      </p:sp>
      <p:pic>
        <p:nvPicPr>
          <p:cNvPr id="20" name="図 19">
            <a:extLst>
              <a:ext uri="{FF2B5EF4-FFF2-40B4-BE49-F238E27FC236}">
                <a16:creationId xmlns:a16="http://schemas.microsoft.com/office/drawing/2014/main" id="{27EAAB15-0011-4B9F-B75F-603963630C4B}"/>
              </a:ext>
            </a:extLst>
          </p:cNvPr>
          <p:cNvPicPr>
            <a:picLocks noChangeAspect="1"/>
          </p:cNvPicPr>
          <p:nvPr/>
        </p:nvPicPr>
        <p:blipFill>
          <a:blip r:embed="rId4"/>
          <a:stretch>
            <a:fillRect/>
          </a:stretch>
        </p:blipFill>
        <p:spPr>
          <a:xfrm>
            <a:off x="7810646" y="2439542"/>
            <a:ext cx="1029706" cy="1029706"/>
          </a:xfrm>
          <a:prstGeom prst="rect">
            <a:avLst/>
          </a:prstGeom>
        </p:spPr>
      </p:pic>
      <p:pic>
        <p:nvPicPr>
          <p:cNvPr id="21" name="図 20">
            <a:extLst>
              <a:ext uri="{FF2B5EF4-FFF2-40B4-BE49-F238E27FC236}">
                <a16:creationId xmlns:a16="http://schemas.microsoft.com/office/drawing/2014/main" id="{33ACE17D-D0F4-46F4-9A08-D22B308738B5}"/>
              </a:ext>
            </a:extLst>
          </p:cNvPr>
          <p:cNvPicPr>
            <a:picLocks noChangeAspect="1"/>
          </p:cNvPicPr>
          <p:nvPr/>
        </p:nvPicPr>
        <p:blipFill>
          <a:blip r:embed="rId5"/>
          <a:stretch>
            <a:fillRect/>
          </a:stretch>
        </p:blipFill>
        <p:spPr>
          <a:xfrm>
            <a:off x="9526516" y="2340592"/>
            <a:ext cx="1128684" cy="1128684"/>
          </a:xfrm>
          <a:prstGeom prst="rect">
            <a:avLst/>
          </a:prstGeom>
        </p:spPr>
      </p:pic>
      <p:sp>
        <p:nvSpPr>
          <p:cNvPr id="29" name="矢印: 右 28">
            <a:extLst>
              <a:ext uri="{FF2B5EF4-FFF2-40B4-BE49-F238E27FC236}">
                <a16:creationId xmlns:a16="http://schemas.microsoft.com/office/drawing/2014/main" id="{3D049116-D9E5-45FB-954C-C73817562F89}"/>
              </a:ext>
            </a:extLst>
          </p:cNvPr>
          <p:cNvSpPr/>
          <p:nvPr/>
        </p:nvSpPr>
        <p:spPr>
          <a:xfrm>
            <a:off x="4841752" y="2386767"/>
            <a:ext cx="2066677" cy="184347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2529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par>
                                <p:cTn id="51" presetID="10"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8" grpId="0"/>
      <p:bldP spid="19" grpId="0"/>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FE4DD369-0C1D-4C7F-ADC4-AAE7B249DDA8}"/>
              </a:ext>
            </a:extLst>
          </p:cNvPr>
          <p:cNvSpPr/>
          <p:nvPr/>
        </p:nvSpPr>
        <p:spPr>
          <a:xfrm>
            <a:off x="1284981" y="824177"/>
            <a:ext cx="3799530" cy="274456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7613D13A-3FEF-43B3-96D6-C5BA3447A73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5246" t="11852" r="15560" b="28381"/>
          <a:stretch/>
        </p:blipFill>
        <p:spPr>
          <a:xfrm>
            <a:off x="2275581" y="907430"/>
            <a:ext cx="1682855" cy="1225134"/>
          </a:xfrm>
          <a:prstGeom prst="rect">
            <a:avLst/>
          </a:prstGeom>
        </p:spPr>
      </p:pic>
      <p:sp>
        <p:nvSpPr>
          <p:cNvPr id="5" name="テキスト ボックス 4">
            <a:extLst>
              <a:ext uri="{FF2B5EF4-FFF2-40B4-BE49-F238E27FC236}">
                <a16:creationId xmlns:a16="http://schemas.microsoft.com/office/drawing/2014/main" id="{DA577612-ED6F-4F1B-B225-17109D74D0A0}"/>
              </a:ext>
            </a:extLst>
          </p:cNvPr>
          <p:cNvSpPr txBox="1"/>
          <p:nvPr/>
        </p:nvSpPr>
        <p:spPr>
          <a:xfrm>
            <a:off x="4284292" y="690896"/>
            <a:ext cx="800219" cy="2386601"/>
          </a:xfrm>
          <a:prstGeom prst="rect">
            <a:avLst/>
          </a:prstGeom>
          <a:noFill/>
        </p:spPr>
        <p:txBody>
          <a:bodyPr vert="eaVert" wrap="square" rtlCol="0">
            <a:spAutoFit/>
          </a:bodyPr>
          <a:lstStyle/>
          <a:p>
            <a:pPr algn="ctr"/>
            <a:r>
              <a:rPr kumimoji="1" lang="en-US" altLang="ja-JP" sz="4000" dirty="0">
                <a:solidFill>
                  <a:schemeClr val="bg1"/>
                </a:solidFill>
                <a:latin typeface="HGS創英角ﾎﾟｯﾌﾟ体" panose="040B0A00000000000000" pitchFamily="50" charset="-128"/>
                <a:ea typeface="HGS創英角ﾎﾟｯﾌﾟ体" panose="040B0A00000000000000" pitchFamily="50" charset="-128"/>
              </a:rPr>
              <a:t>1</a:t>
            </a:r>
            <a:r>
              <a:rPr kumimoji="1" lang="ja-JP" altLang="en-US" sz="4000" dirty="0">
                <a:solidFill>
                  <a:schemeClr val="bg1"/>
                </a:solidFill>
                <a:latin typeface="HGS創英角ﾎﾟｯﾌﾟ体" panose="040B0A00000000000000" pitchFamily="50" charset="-128"/>
                <a:ea typeface="HGS創英角ﾎﾟｯﾌﾟ体" panose="040B0A00000000000000" pitchFamily="50" charset="-128"/>
              </a:rPr>
              <a:t>組教室</a:t>
            </a:r>
          </a:p>
        </p:txBody>
      </p:sp>
      <p:pic>
        <p:nvPicPr>
          <p:cNvPr id="6" name="図 5">
            <a:extLst>
              <a:ext uri="{FF2B5EF4-FFF2-40B4-BE49-F238E27FC236}">
                <a16:creationId xmlns:a16="http://schemas.microsoft.com/office/drawing/2014/main" id="{E925508B-9BD8-46BA-9A9E-7085BEB05D53}"/>
              </a:ext>
            </a:extLst>
          </p:cNvPr>
          <p:cNvPicPr>
            <a:picLocks noChangeAspect="1"/>
          </p:cNvPicPr>
          <p:nvPr/>
        </p:nvPicPr>
        <p:blipFill>
          <a:blip r:embed="rId5"/>
          <a:stretch>
            <a:fillRect/>
          </a:stretch>
        </p:blipFill>
        <p:spPr>
          <a:xfrm>
            <a:off x="1696739" y="2321182"/>
            <a:ext cx="1029706" cy="1029706"/>
          </a:xfrm>
          <a:prstGeom prst="rect">
            <a:avLst/>
          </a:prstGeom>
        </p:spPr>
      </p:pic>
      <p:pic>
        <p:nvPicPr>
          <p:cNvPr id="7" name="図 6">
            <a:extLst>
              <a:ext uri="{FF2B5EF4-FFF2-40B4-BE49-F238E27FC236}">
                <a16:creationId xmlns:a16="http://schemas.microsoft.com/office/drawing/2014/main" id="{DF68D8DE-0D6C-4A95-9ACE-2CA8857C9222}"/>
              </a:ext>
            </a:extLst>
          </p:cNvPr>
          <p:cNvPicPr>
            <a:picLocks noChangeAspect="1"/>
          </p:cNvPicPr>
          <p:nvPr/>
        </p:nvPicPr>
        <p:blipFill>
          <a:blip r:embed="rId6"/>
          <a:stretch>
            <a:fillRect/>
          </a:stretch>
        </p:blipFill>
        <p:spPr>
          <a:xfrm>
            <a:off x="2944314" y="2222232"/>
            <a:ext cx="1128684" cy="1128684"/>
          </a:xfrm>
          <a:prstGeom prst="rect">
            <a:avLst/>
          </a:prstGeom>
        </p:spPr>
      </p:pic>
      <p:pic>
        <p:nvPicPr>
          <p:cNvPr id="8" name="図 7">
            <a:extLst>
              <a:ext uri="{FF2B5EF4-FFF2-40B4-BE49-F238E27FC236}">
                <a16:creationId xmlns:a16="http://schemas.microsoft.com/office/drawing/2014/main" id="{DE578693-F94B-4980-A8F0-46F0DC21EAC2}"/>
              </a:ext>
            </a:extLst>
          </p:cNvPr>
          <p:cNvPicPr>
            <a:picLocks noChangeAspect="1"/>
          </p:cNvPicPr>
          <p:nvPr/>
        </p:nvPicPr>
        <p:blipFill>
          <a:blip r:embed="rId7"/>
          <a:stretch>
            <a:fillRect/>
          </a:stretch>
        </p:blipFill>
        <p:spPr>
          <a:xfrm>
            <a:off x="612765" y="3915365"/>
            <a:ext cx="2464972" cy="2415006"/>
          </a:xfrm>
          <a:prstGeom prst="rect">
            <a:avLst/>
          </a:prstGeom>
        </p:spPr>
      </p:pic>
      <p:pic>
        <p:nvPicPr>
          <p:cNvPr id="9" name="図 8">
            <a:extLst>
              <a:ext uri="{FF2B5EF4-FFF2-40B4-BE49-F238E27FC236}">
                <a16:creationId xmlns:a16="http://schemas.microsoft.com/office/drawing/2014/main" id="{49C22C75-1DD6-49AF-B234-D679C1E2B7A5}"/>
              </a:ext>
            </a:extLst>
          </p:cNvPr>
          <p:cNvPicPr>
            <a:picLocks noChangeAspect="1"/>
          </p:cNvPicPr>
          <p:nvPr/>
        </p:nvPicPr>
        <p:blipFill>
          <a:blip r:embed="rId7"/>
          <a:stretch>
            <a:fillRect/>
          </a:stretch>
        </p:blipFill>
        <p:spPr>
          <a:xfrm>
            <a:off x="3385221" y="3915365"/>
            <a:ext cx="2464972" cy="2415006"/>
          </a:xfrm>
          <a:prstGeom prst="rect">
            <a:avLst/>
          </a:prstGeom>
        </p:spPr>
      </p:pic>
      <p:pic>
        <p:nvPicPr>
          <p:cNvPr id="10" name="図 9">
            <a:extLst>
              <a:ext uri="{FF2B5EF4-FFF2-40B4-BE49-F238E27FC236}">
                <a16:creationId xmlns:a16="http://schemas.microsoft.com/office/drawing/2014/main" id="{A091E2C4-C24C-4DA0-AFAB-0C7C63848B2C}"/>
              </a:ext>
            </a:extLst>
          </p:cNvPr>
          <p:cNvPicPr>
            <a:picLocks noChangeAspect="1"/>
          </p:cNvPicPr>
          <p:nvPr/>
        </p:nvPicPr>
        <p:blipFill>
          <a:blip r:embed="rId8"/>
          <a:stretch>
            <a:fillRect/>
          </a:stretch>
        </p:blipFill>
        <p:spPr>
          <a:xfrm>
            <a:off x="3861244" y="4688595"/>
            <a:ext cx="1657124" cy="1447221"/>
          </a:xfrm>
          <a:prstGeom prst="rect">
            <a:avLst/>
          </a:prstGeom>
        </p:spPr>
      </p:pic>
      <p:pic>
        <p:nvPicPr>
          <p:cNvPr id="11" name="図 10">
            <a:extLst>
              <a:ext uri="{FF2B5EF4-FFF2-40B4-BE49-F238E27FC236}">
                <a16:creationId xmlns:a16="http://schemas.microsoft.com/office/drawing/2014/main" id="{C0D044F7-EC51-4D14-9889-B4DC78105318}"/>
              </a:ext>
            </a:extLst>
          </p:cNvPr>
          <p:cNvPicPr>
            <a:picLocks noChangeAspect="1"/>
          </p:cNvPicPr>
          <p:nvPr/>
        </p:nvPicPr>
        <p:blipFill>
          <a:blip r:embed="rId9"/>
          <a:stretch>
            <a:fillRect/>
          </a:stretch>
        </p:blipFill>
        <p:spPr>
          <a:xfrm>
            <a:off x="1039174" y="4688595"/>
            <a:ext cx="1612156" cy="1407949"/>
          </a:xfrm>
          <a:prstGeom prst="rect">
            <a:avLst/>
          </a:prstGeom>
        </p:spPr>
      </p:pic>
      <p:sp>
        <p:nvSpPr>
          <p:cNvPr id="12" name="正方形/長方形 11">
            <a:extLst>
              <a:ext uri="{FF2B5EF4-FFF2-40B4-BE49-F238E27FC236}">
                <a16:creationId xmlns:a16="http://schemas.microsoft.com/office/drawing/2014/main" id="{C847E2F2-A397-49B6-A271-A1B72F90D31D}"/>
              </a:ext>
            </a:extLst>
          </p:cNvPr>
          <p:cNvSpPr/>
          <p:nvPr/>
        </p:nvSpPr>
        <p:spPr>
          <a:xfrm>
            <a:off x="7709493" y="765526"/>
            <a:ext cx="3412024" cy="299846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713D8530-C71F-4908-A53B-2394CC6241EE}"/>
              </a:ext>
            </a:extLst>
          </p:cNvPr>
          <p:cNvSpPr txBox="1"/>
          <p:nvPr/>
        </p:nvSpPr>
        <p:spPr>
          <a:xfrm>
            <a:off x="10321298" y="886151"/>
            <a:ext cx="800219" cy="2225976"/>
          </a:xfrm>
          <a:prstGeom prst="rect">
            <a:avLst/>
          </a:prstGeom>
          <a:noFill/>
        </p:spPr>
        <p:txBody>
          <a:bodyPr vert="eaVert" wrap="square" rtlCol="0">
            <a:spAutoFit/>
          </a:bodyPr>
          <a:lstStyle/>
          <a:p>
            <a:pPr algn="ctr"/>
            <a:r>
              <a:rPr kumimoji="1" lang="en-US" altLang="ja-JP" sz="4000" dirty="0">
                <a:solidFill>
                  <a:schemeClr val="bg1"/>
                </a:solidFill>
                <a:latin typeface="HGS創英角ﾎﾟｯﾌﾟ体" panose="040B0A00000000000000" pitchFamily="50" charset="-128"/>
                <a:ea typeface="HGS創英角ﾎﾟｯﾌﾟ体" panose="040B0A00000000000000" pitchFamily="50" charset="-128"/>
              </a:rPr>
              <a:t>2</a:t>
            </a:r>
            <a:r>
              <a:rPr kumimoji="1" lang="ja-JP" altLang="en-US" sz="4000" dirty="0">
                <a:solidFill>
                  <a:schemeClr val="bg1"/>
                </a:solidFill>
                <a:latin typeface="HGS創英角ﾎﾟｯﾌﾟ体" panose="040B0A00000000000000" pitchFamily="50" charset="-128"/>
                <a:ea typeface="HGS創英角ﾎﾟｯﾌﾟ体" panose="040B0A00000000000000" pitchFamily="50" charset="-128"/>
              </a:rPr>
              <a:t>組教室</a:t>
            </a:r>
          </a:p>
        </p:txBody>
      </p:sp>
      <p:pic>
        <p:nvPicPr>
          <p:cNvPr id="14" name="図 13">
            <a:extLst>
              <a:ext uri="{FF2B5EF4-FFF2-40B4-BE49-F238E27FC236}">
                <a16:creationId xmlns:a16="http://schemas.microsoft.com/office/drawing/2014/main" id="{1926CC62-0368-42B1-8065-A8DE309636ED}"/>
              </a:ext>
            </a:extLst>
          </p:cNvPr>
          <p:cNvPicPr>
            <a:picLocks noChangeAspect="1"/>
          </p:cNvPicPr>
          <p:nvPr/>
        </p:nvPicPr>
        <p:blipFill>
          <a:blip r:embed="rId5"/>
          <a:stretch>
            <a:fillRect/>
          </a:stretch>
        </p:blipFill>
        <p:spPr>
          <a:xfrm>
            <a:off x="8032978" y="2562644"/>
            <a:ext cx="1029706" cy="1029706"/>
          </a:xfrm>
          <a:prstGeom prst="rect">
            <a:avLst/>
          </a:prstGeom>
        </p:spPr>
      </p:pic>
      <p:pic>
        <p:nvPicPr>
          <p:cNvPr id="15" name="図 14">
            <a:extLst>
              <a:ext uri="{FF2B5EF4-FFF2-40B4-BE49-F238E27FC236}">
                <a16:creationId xmlns:a16="http://schemas.microsoft.com/office/drawing/2014/main" id="{BF1722E4-91FD-4B0E-B435-BB76E55D635E}"/>
              </a:ext>
            </a:extLst>
          </p:cNvPr>
          <p:cNvPicPr>
            <a:picLocks noChangeAspect="1"/>
          </p:cNvPicPr>
          <p:nvPr/>
        </p:nvPicPr>
        <p:blipFill>
          <a:blip r:embed="rId6"/>
          <a:stretch>
            <a:fillRect/>
          </a:stretch>
        </p:blipFill>
        <p:spPr>
          <a:xfrm>
            <a:off x="9321339" y="2495571"/>
            <a:ext cx="1128684" cy="1128684"/>
          </a:xfrm>
          <a:prstGeom prst="rect">
            <a:avLst/>
          </a:prstGeom>
        </p:spPr>
      </p:pic>
      <p:pic>
        <p:nvPicPr>
          <p:cNvPr id="2" name="図 1">
            <a:extLst>
              <a:ext uri="{FF2B5EF4-FFF2-40B4-BE49-F238E27FC236}">
                <a16:creationId xmlns:a16="http://schemas.microsoft.com/office/drawing/2014/main" id="{0FB4EEB1-94C7-4408-8A96-B08B0923D9B2}"/>
              </a:ext>
            </a:extLst>
          </p:cNvPr>
          <p:cNvPicPr>
            <a:picLocks noChangeAspect="1"/>
          </p:cNvPicPr>
          <p:nvPr/>
        </p:nvPicPr>
        <p:blipFill rotWithShape="1">
          <a:blip r:embed="rId10"/>
          <a:srcRect b="23011"/>
          <a:stretch/>
        </p:blipFill>
        <p:spPr>
          <a:xfrm>
            <a:off x="7931099" y="690896"/>
            <a:ext cx="2390199" cy="1605578"/>
          </a:xfrm>
          <a:prstGeom prst="rect">
            <a:avLst/>
          </a:prstGeom>
        </p:spPr>
      </p:pic>
      <p:sp>
        <p:nvSpPr>
          <p:cNvPr id="16" name="テキスト ボックス 15">
            <a:extLst>
              <a:ext uri="{FF2B5EF4-FFF2-40B4-BE49-F238E27FC236}">
                <a16:creationId xmlns:a16="http://schemas.microsoft.com/office/drawing/2014/main" id="{9BC4F8DE-7FAD-4B09-9774-25FF6942ECE5}"/>
              </a:ext>
            </a:extLst>
          </p:cNvPr>
          <p:cNvSpPr txBox="1"/>
          <p:nvPr/>
        </p:nvSpPr>
        <p:spPr>
          <a:xfrm>
            <a:off x="8215782" y="180751"/>
            <a:ext cx="1820831" cy="584775"/>
          </a:xfrm>
          <a:prstGeom prst="rect">
            <a:avLst/>
          </a:prstGeom>
          <a:noFill/>
        </p:spPr>
        <p:txBody>
          <a:bodyPr wrap="square" rtlCol="0">
            <a:spAutoFit/>
          </a:bodyPr>
          <a:lstStyle/>
          <a:p>
            <a:pPr algn="ctr"/>
            <a:r>
              <a:rPr kumimoji="1" lang="ja-JP" altLang="en-US" sz="3200" dirty="0">
                <a:latin typeface="HGS創英角ﾎﾟｯﾌﾟ体" panose="040B0A00000000000000" pitchFamily="50" charset="-128"/>
                <a:ea typeface="HGS創英角ﾎﾟｯﾌﾟ体" panose="040B0A00000000000000" pitchFamily="50" charset="-128"/>
              </a:rPr>
              <a:t>電子黒板</a:t>
            </a:r>
          </a:p>
        </p:txBody>
      </p:sp>
      <p:pic>
        <p:nvPicPr>
          <p:cNvPr id="20" name="図 19">
            <a:extLst>
              <a:ext uri="{FF2B5EF4-FFF2-40B4-BE49-F238E27FC236}">
                <a16:creationId xmlns:a16="http://schemas.microsoft.com/office/drawing/2014/main" id="{F9BD042A-20D5-481B-885F-720F36F7F87A}"/>
              </a:ext>
            </a:extLst>
          </p:cNvPr>
          <p:cNvPicPr>
            <a:picLocks noChangeAspect="1"/>
          </p:cNvPicPr>
          <p:nvPr/>
        </p:nvPicPr>
        <p:blipFill>
          <a:blip r:embed="rId11"/>
          <a:stretch>
            <a:fillRect/>
          </a:stretch>
        </p:blipFill>
        <p:spPr>
          <a:xfrm>
            <a:off x="6922725" y="3872942"/>
            <a:ext cx="2437584" cy="2457429"/>
          </a:xfrm>
          <a:prstGeom prst="rect">
            <a:avLst/>
          </a:prstGeom>
        </p:spPr>
      </p:pic>
      <p:pic>
        <p:nvPicPr>
          <p:cNvPr id="21" name="図 20">
            <a:extLst>
              <a:ext uri="{FF2B5EF4-FFF2-40B4-BE49-F238E27FC236}">
                <a16:creationId xmlns:a16="http://schemas.microsoft.com/office/drawing/2014/main" id="{FF110FCC-C0F8-4B49-8CB1-31ED98385AAC}"/>
              </a:ext>
            </a:extLst>
          </p:cNvPr>
          <p:cNvPicPr>
            <a:picLocks noChangeAspect="1"/>
          </p:cNvPicPr>
          <p:nvPr/>
        </p:nvPicPr>
        <p:blipFill>
          <a:blip r:embed="rId11"/>
          <a:stretch>
            <a:fillRect/>
          </a:stretch>
        </p:blipFill>
        <p:spPr>
          <a:xfrm>
            <a:off x="9360309" y="3872942"/>
            <a:ext cx="2437584" cy="2457429"/>
          </a:xfrm>
          <a:prstGeom prst="rect">
            <a:avLst/>
          </a:prstGeom>
        </p:spPr>
      </p:pic>
      <p:pic>
        <p:nvPicPr>
          <p:cNvPr id="22" name="図 21">
            <a:extLst>
              <a:ext uri="{FF2B5EF4-FFF2-40B4-BE49-F238E27FC236}">
                <a16:creationId xmlns:a16="http://schemas.microsoft.com/office/drawing/2014/main" id="{D16EB084-8CA0-4F52-BE4D-B9064E63E873}"/>
              </a:ext>
            </a:extLst>
          </p:cNvPr>
          <p:cNvPicPr>
            <a:picLocks noChangeAspect="1"/>
          </p:cNvPicPr>
          <p:nvPr/>
        </p:nvPicPr>
        <p:blipFill>
          <a:blip r:embed="rId8"/>
          <a:stretch>
            <a:fillRect/>
          </a:stretch>
        </p:blipFill>
        <p:spPr>
          <a:xfrm>
            <a:off x="9750539" y="4688595"/>
            <a:ext cx="1657124" cy="1447221"/>
          </a:xfrm>
          <a:prstGeom prst="rect">
            <a:avLst/>
          </a:prstGeom>
        </p:spPr>
      </p:pic>
      <p:pic>
        <p:nvPicPr>
          <p:cNvPr id="23" name="図 22">
            <a:extLst>
              <a:ext uri="{FF2B5EF4-FFF2-40B4-BE49-F238E27FC236}">
                <a16:creationId xmlns:a16="http://schemas.microsoft.com/office/drawing/2014/main" id="{4E79A703-5870-4C98-80A0-B12589155261}"/>
              </a:ext>
            </a:extLst>
          </p:cNvPr>
          <p:cNvPicPr>
            <a:picLocks noChangeAspect="1"/>
          </p:cNvPicPr>
          <p:nvPr/>
        </p:nvPicPr>
        <p:blipFill>
          <a:blip r:embed="rId9"/>
          <a:stretch>
            <a:fillRect/>
          </a:stretch>
        </p:blipFill>
        <p:spPr>
          <a:xfrm>
            <a:off x="7409704" y="4688595"/>
            <a:ext cx="1612156" cy="1407949"/>
          </a:xfrm>
          <a:prstGeom prst="rect">
            <a:avLst/>
          </a:prstGeom>
        </p:spPr>
      </p:pic>
      <p:sp>
        <p:nvSpPr>
          <p:cNvPr id="24" name="円弧 23">
            <a:extLst>
              <a:ext uri="{FF2B5EF4-FFF2-40B4-BE49-F238E27FC236}">
                <a16:creationId xmlns:a16="http://schemas.microsoft.com/office/drawing/2014/main" id="{4402A772-9C68-42B2-A4CF-D82897BFBF31}"/>
              </a:ext>
            </a:extLst>
          </p:cNvPr>
          <p:cNvSpPr/>
          <p:nvPr/>
        </p:nvSpPr>
        <p:spPr>
          <a:xfrm>
            <a:off x="2847528" y="98694"/>
            <a:ext cx="5756455" cy="3172517"/>
          </a:xfrm>
          <a:prstGeom prst="arc">
            <a:avLst>
              <a:gd name="adj1" fmla="val 12004150"/>
              <a:gd name="adj2" fmla="val 20178771"/>
            </a:avLst>
          </a:prstGeom>
          <a:noFill/>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6" name="直線コネクタ 25">
            <a:extLst>
              <a:ext uri="{FF2B5EF4-FFF2-40B4-BE49-F238E27FC236}">
                <a16:creationId xmlns:a16="http://schemas.microsoft.com/office/drawing/2014/main" id="{DE1803B4-7B98-4DC6-ABE5-2A0D17601DB2}"/>
              </a:ext>
            </a:extLst>
          </p:cNvPr>
          <p:cNvCxnSpPr>
            <a:cxnSpLocks/>
          </p:cNvCxnSpPr>
          <p:nvPr/>
        </p:nvCxnSpPr>
        <p:spPr>
          <a:xfrm flipH="1">
            <a:off x="2399071" y="3639115"/>
            <a:ext cx="150295" cy="655105"/>
          </a:xfrm>
          <a:prstGeom prst="line">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4B6D01C0-F50B-4E50-A833-7D6C3BC82EEC}"/>
              </a:ext>
            </a:extLst>
          </p:cNvPr>
          <p:cNvCxnSpPr>
            <a:cxnSpLocks/>
          </p:cNvCxnSpPr>
          <p:nvPr/>
        </p:nvCxnSpPr>
        <p:spPr>
          <a:xfrm>
            <a:off x="3568365" y="3697544"/>
            <a:ext cx="333439" cy="605882"/>
          </a:xfrm>
          <a:prstGeom prst="line">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5D4F2ABC-3DCE-4F8C-BC02-34601A2A99F6}"/>
              </a:ext>
            </a:extLst>
          </p:cNvPr>
          <p:cNvCxnSpPr>
            <a:cxnSpLocks/>
          </p:cNvCxnSpPr>
          <p:nvPr/>
        </p:nvCxnSpPr>
        <p:spPr>
          <a:xfrm>
            <a:off x="5020044" y="3656380"/>
            <a:ext cx="2170132" cy="864867"/>
          </a:xfrm>
          <a:prstGeom prst="line">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44E47F5-1013-4E24-8044-8A2E7B828042}"/>
              </a:ext>
            </a:extLst>
          </p:cNvPr>
          <p:cNvCxnSpPr>
            <a:cxnSpLocks/>
          </p:cNvCxnSpPr>
          <p:nvPr/>
        </p:nvCxnSpPr>
        <p:spPr>
          <a:xfrm>
            <a:off x="5174348" y="3245753"/>
            <a:ext cx="4502167" cy="1211495"/>
          </a:xfrm>
          <a:prstGeom prst="line">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25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par>
                                <p:cTn id="20" presetID="22" presetClass="entr" presetSubtype="1"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500"/>
                                        <p:tgtEl>
                                          <p:spTgt spid="28"/>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0"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par>
                                <p:cTn id="58" presetID="22" presetClass="entr" presetSubtype="8"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left)">
                                      <p:cBhvr>
                                        <p:cTn id="60" dur="500"/>
                                        <p:tgtEl>
                                          <p:spTgt spid="30"/>
                                        </p:tgtEl>
                                      </p:cBhvr>
                                    </p:animEffect>
                                  </p:childTnLst>
                                </p:cTn>
                              </p:par>
                              <p:par>
                                <p:cTn id="61" presetID="22" presetClass="entr" presetSubtype="8"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left)">
                                      <p:cBhvr>
                                        <p:cTn id="63" dur="500"/>
                                        <p:tgtEl>
                                          <p:spTgt spid="32"/>
                                        </p:tgtEl>
                                      </p:cBhvr>
                                    </p:animEffect>
                                  </p:childTnLst>
                                </p:cTn>
                              </p:par>
                              <p:par>
                                <p:cTn id="64" presetID="10" presetClass="entr" presetSubtype="0" fill="hold"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par>
                                <p:cTn id="67" presetID="10" presetClass="entr" presetSubtype="0"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par>
                                <p:cTn id="70" presetID="10" presetClass="entr" presetSubtype="0"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par>
                                <p:cTn id="73" presetID="10" presetClass="entr" presetSubtype="0" fill="hold"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2" grpId="0" animBg="1"/>
      <p:bldP spid="13" grpId="0"/>
      <p:bldP spid="16" grpId="0"/>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613D13A-3FEF-43B3-96D6-C5BA3447A73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5246" t="11852" r="15560" b="28381"/>
          <a:stretch/>
        </p:blipFill>
        <p:spPr>
          <a:xfrm>
            <a:off x="906796" y="901541"/>
            <a:ext cx="3024262" cy="2201691"/>
          </a:xfrm>
          <a:prstGeom prst="rect">
            <a:avLst/>
          </a:prstGeom>
        </p:spPr>
      </p:pic>
      <p:sp>
        <p:nvSpPr>
          <p:cNvPr id="5" name="テキスト ボックス 4">
            <a:extLst>
              <a:ext uri="{FF2B5EF4-FFF2-40B4-BE49-F238E27FC236}">
                <a16:creationId xmlns:a16="http://schemas.microsoft.com/office/drawing/2014/main" id="{DA577612-ED6F-4F1B-B225-17109D74D0A0}"/>
              </a:ext>
            </a:extLst>
          </p:cNvPr>
          <p:cNvSpPr txBox="1"/>
          <p:nvPr/>
        </p:nvSpPr>
        <p:spPr>
          <a:xfrm>
            <a:off x="4284292" y="690896"/>
            <a:ext cx="800219" cy="2386601"/>
          </a:xfrm>
          <a:prstGeom prst="rect">
            <a:avLst/>
          </a:prstGeom>
          <a:noFill/>
        </p:spPr>
        <p:txBody>
          <a:bodyPr vert="eaVert" wrap="square" rtlCol="0">
            <a:spAutoFit/>
          </a:bodyPr>
          <a:lstStyle/>
          <a:p>
            <a:pPr algn="ctr"/>
            <a:r>
              <a:rPr kumimoji="1" lang="ja-JP" altLang="en-US" sz="4000" dirty="0">
                <a:solidFill>
                  <a:schemeClr val="bg1"/>
                </a:solidFill>
                <a:latin typeface="HGS創英角ﾎﾟｯﾌﾟ体" panose="040B0A00000000000000" pitchFamily="50" charset="-128"/>
                <a:ea typeface="HGS創英角ﾎﾟｯﾌﾟ体" panose="040B0A00000000000000" pitchFamily="50" charset="-128"/>
              </a:rPr>
              <a:t>教 室 ①</a:t>
            </a:r>
          </a:p>
        </p:txBody>
      </p:sp>
      <p:pic>
        <p:nvPicPr>
          <p:cNvPr id="8" name="図 7">
            <a:extLst>
              <a:ext uri="{FF2B5EF4-FFF2-40B4-BE49-F238E27FC236}">
                <a16:creationId xmlns:a16="http://schemas.microsoft.com/office/drawing/2014/main" id="{DE578693-F94B-4980-A8F0-46F0DC21EAC2}"/>
              </a:ext>
            </a:extLst>
          </p:cNvPr>
          <p:cNvPicPr>
            <a:picLocks noChangeAspect="1"/>
          </p:cNvPicPr>
          <p:nvPr/>
        </p:nvPicPr>
        <p:blipFill>
          <a:blip r:embed="rId5"/>
          <a:stretch>
            <a:fillRect/>
          </a:stretch>
        </p:blipFill>
        <p:spPr>
          <a:xfrm>
            <a:off x="612765" y="3915365"/>
            <a:ext cx="2464972" cy="2415006"/>
          </a:xfrm>
          <a:prstGeom prst="rect">
            <a:avLst/>
          </a:prstGeom>
        </p:spPr>
      </p:pic>
      <p:pic>
        <p:nvPicPr>
          <p:cNvPr id="9" name="図 8">
            <a:extLst>
              <a:ext uri="{FF2B5EF4-FFF2-40B4-BE49-F238E27FC236}">
                <a16:creationId xmlns:a16="http://schemas.microsoft.com/office/drawing/2014/main" id="{49C22C75-1DD6-49AF-B234-D679C1E2B7A5}"/>
              </a:ext>
            </a:extLst>
          </p:cNvPr>
          <p:cNvPicPr>
            <a:picLocks noChangeAspect="1"/>
          </p:cNvPicPr>
          <p:nvPr/>
        </p:nvPicPr>
        <p:blipFill>
          <a:blip r:embed="rId5"/>
          <a:stretch>
            <a:fillRect/>
          </a:stretch>
        </p:blipFill>
        <p:spPr>
          <a:xfrm>
            <a:off x="3385221" y="3915365"/>
            <a:ext cx="2464972" cy="2415006"/>
          </a:xfrm>
          <a:prstGeom prst="rect">
            <a:avLst/>
          </a:prstGeom>
        </p:spPr>
      </p:pic>
      <p:pic>
        <p:nvPicPr>
          <p:cNvPr id="10" name="図 9">
            <a:extLst>
              <a:ext uri="{FF2B5EF4-FFF2-40B4-BE49-F238E27FC236}">
                <a16:creationId xmlns:a16="http://schemas.microsoft.com/office/drawing/2014/main" id="{A091E2C4-C24C-4DA0-AFAB-0C7C63848B2C}"/>
              </a:ext>
            </a:extLst>
          </p:cNvPr>
          <p:cNvPicPr>
            <a:picLocks noChangeAspect="1"/>
          </p:cNvPicPr>
          <p:nvPr/>
        </p:nvPicPr>
        <p:blipFill>
          <a:blip r:embed="rId6"/>
          <a:stretch>
            <a:fillRect/>
          </a:stretch>
        </p:blipFill>
        <p:spPr>
          <a:xfrm>
            <a:off x="3861244" y="4688595"/>
            <a:ext cx="1657124" cy="1447221"/>
          </a:xfrm>
          <a:prstGeom prst="rect">
            <a:avLst/>
          </a:prstGeom>
        </p:spPr>
      </p:pic>
      <p:pic>
        <p:nvPicPr>
          <p:cNvPr id="11" name="図 10">
            <a:extLst>
              <a:ext uri="{FF2B5EF4-FFF2-40B4-BE49-F238E27FC236}">
                <a16:creationId xmlns:a16="http://schemas.microsoft.com/office/drawing/2014/main" id="{C0D044F7-EC51-4D14-9889-B4DC78105318}"/>
              </a:ext>
            </a:extLst>
          </p:cNvPr>
          <p:cNvPicPr>
            <a:picLocks noChangeAspect="1"/>
          </p:cNvPicPr>
          <p:nvPr/>
        </p:nvPicPr>
        <p:blipFill>
          <a:blip r:embed="rId7"/>
          <a:stretch>
            <a:fillRect/>
          </a:stretch>
        </p:blipFill>
        <p:spPr>
          <a:xfrm>
            <a:off x="1039174" y="4688595"/>
            <a:ext cx="1612156" cy="1407949"/>
          </a:xfrm>
          <a:prstGeom prst="rect">
            <a:avLst/>
          </a:prstGeom>
        </p:spPr>
      </p:pic>
      <p:sp>
        <p:nvSpPr>
          <p:cNvPr id="13" name="テキスト ボックス 12">
            <a:extLst>
              <a:ext uri="{FF2B5EF4-FFF2-40B4-BE49-F238E27FC236}">
                <a16:creationId xmlns:a16="http://schemas.microsoft.com/office/drawing/2014/main" id="{713D8530-C71F-4908-A53B-2394CC6241EE}"/>
              </a:ext>
            </a:extLst>
          </p:cNvPr>
          <p:cNvSpPr txBox="1"/>
          <p:nvPr/>
        </p:nvSpPr>
        <p:spPr>
          <a:xfrm>
            <a:off x="10321298" y="886151"/>
            <a:ext cx="800219" cy="2077155"/>
          </a:xfrm>
          <a:prstGeom prst="rect">
            <a:avLst/>
          </a:prstGeom>
          <a:noFill/>
        </p:spPr>
        <p:txBody>
          <a:bodyPr vert="eaVert" wrap="square" rtlCol="0">
            <a:spAutoFit/>
          </a:bodyPr>
          <a:lstStyle/>
          <a:p>
            <a:pPr algn="ctr"/>
            <a:r>
              <a:rPr kumimoji="1" lang="ja-JP" altLang="en-US" sz="4000">
                <a:solidFill>
                  <a:schemeClr val="bg1"/>
                </a:solidFill>
                <a:latin typeface="HGS創英角ﾎﾟｯﾌﾟ体" panose="040B0A00000000000000" pitchFamily="50" charset="-128"/>
                <a:ea typeface="HGS創英角ﾎﾟｯﾌﾟ体" panose="040B0A00000000000000" pitchFamily="50" charset="-128"/>
              </a:rPr>
              <a:t>教 室 ②</a:t>
            </a:r>
            <a:endParaRPr kumimoji="1" lang="ja-JP" altLang="en-US" sz="4000" dirty="0">
              <a:solidFill>
                <a:schemeClr val="bg1"/>
              </a:solidFill>
              <a:latin typeface="HGS創英角ﾎﾟｯﾌﾟ体" panose="040B0A00000000000000" pitchFamily="50" charset="-128"/>
              <a:ea typeface="HGS創英角ﾎﾟｯﾌﾟ体" panose="040B0A00000000000000" pitchFamily="50" charset="-128"/>
            </a:endParaRPr>
          </a:p>
        </p:txBody>
      </p:sp>
      <p:sp>
        <p:nvSpPr>
          <p:cNvPr id="16" name="テキスト ボックス 15">
            <a:extLst>
              <a:ext uri="{FF2B5EF4-FFF2-40B4-BE49-F238E27FC236}">
                <a16:creationId xmlns:a16="http://schemas.microsoft.com/office/drawing/2014/main" id="{9BC4F8DE-7FAD-4B09-9774-25FF6942ECE5}"/>
              </a:ext>
            </a:extLst>
          </p:cNvPr>
          <p:cNvSpPr txBox="1"/>
          <p:nvPr/>
        </p:nvSpPr>
        <p:spPr>
          <a:xfrm>
            <a:off x="1513043" y="301376"/>
            <a:ext cx="1820831" cy="584775"/>
          </a:xfrm>
          <a:prstGeom prst="rect">
            <a:avLst/>
          </a:prstGeom>
          <a:noFill/>
        </p:spPr>
        <p:txBody>
          <a:bodyPr wrap="square" rtlCol="0">
            <a:spAutoFit/>
          </a:bodyPr>
          <a:lstStyle/>
          <a:p>
            <a:pPr algn="ctr"/>
            <a:r>
              <a:rPr kumimoji="1" lang="ja-JP" altLang="en-US" sz="3200" dirty="0">
                <a:latin typeface="HGS創英角ﾎﾟｯﾌﾟ体" panose="040B0A00000000000000" pitchFamily="50" charset="-128"/>
                <a:ea typeface="HGS創英角ﾎﾟｯﾌﾟ体" panose="040B0A00000000000000" pitchFamily="50" charset="-128"/>
              </a:rPr>
              <a:t>学 校</a:t>
            </a:r>
          </a:p>
        </p:txBody>
      </p:sp>
      <p:pic>
        <p:nvPicPr>
          <p:cNvPr id="20" name="図 19">
            <a:extLst>
              <a:ext uri="{FF2B5EF4-FFF2-40B4-BE49-F238E27FC236}">
                <a16:creationId xmlns:a16="http://schemas.microsoft.com/office/drawing/2014/main" id="{F9BD042A-20D5-481B-885F-720F36F7F87A}"/>
              </a:ext>
            </a:extLst>
          </p:cNvPr>
          <p:cNvPicPr>
            <a:picLocks noChangeAspect="1"/>
          </p:cNvPicPr>
          <p:nvPr/>
        </p:nvPicPr>
        <p:blipFill>
          <a:blip r:embed="rId8"/>
          <a:stretch>
            <a:fillRect/>
          </a:stretch>
        </p:blipFill>
        <p:spPr>
          <a:xfrm>
            <a:off x="6922725" y="3872942"/>
            <a:ext cx="2437584" cy="2457429"/>
          </a:xfrm>
          <a:prstGeom prst="rect">
            <a:avLst/>
          </a:prstGeom>
        </p:spPr>
      </p:pic>
      <p:pic>
        <p:nvPicPr>
          <p:cNvPr id="21" name="図 20">
            <a:extLst>
              <a:ext uri="{FF2B5EF4-FFF2-40B4-BE49-F238E27FC236}">
                <a16:creationId xmlns:a16="http://schemas.microsoft.com/office/drawing/2014/main" id="{FF110FCC-C0F8-4B49-8CB1-31ED98385AAC}"/>
              </a:ext>
            </a:extLst>
          </p:cNvPr>
          <p:cNvPicPr>
            <a:picLocks noChangeAspect="1"/>
          </p:cNvPicPr>
          <p:nvPr/>
        </p:nvPicPr>
        <p:blipFill>
          <a:blip r:embed="rId8"/>
          <a:stretch>
            <a:fillRect/>
          </a:stretch>
        </p:blipFill>
        <p:spPr>
          <a:xfrm>
            <a:off x="9360309" y="3872942"/>
            <a:ext cx="2437584" cy="2457429"/>
          </a:xfrm>
          <a:prstGeom prst="rect">
            <a:avLst/>
          </a:prstGeom>
        </p:spPr>
      </p:pic>
      <p:pic>
        <p:nvPicPr>
          <p:cNvPr id="22" name="図 21">
            <a:extLst>
              <a:ext uri="{FF2B5EF4-FFF2-40B4-BE49-F238E27FC236}">
                <a16:creationId xmlns:a16="http://schemas.microsoft.com/office/drawing/2014/main" id="{D16EB084-8CA0-4F52-BE4D-B9064E63E873}"/>
              </a:ext>
            </a:extLst>
          </p:cNvPr>
          <p:cNvPicPr>
            <a:picLocks noChangeAspect="1"/>
          </p:cNvPicPr>
          <p:nvPr/>
        </p:nvPicPr>
        <p:blipFill>
          <a:blip r:embed="rId6"/>
          <a:stretch>
            <a:fillRect/>
          </a:stretch>
        </p:blipFill>
        <p:spPr>
          <a:xfrm>
            <a:off x="9750539" y="4688595"/>
            <a:ext cx="1657124" cy="1447221"/>
          </a:xfrm>
          <a:prstGeom prst="rect">
            <a:avLst/>
          </a:prstGeom>
        </p:spPr>
      </p:pic>
      <p:pic>
        <p:nvPicPr>
          <p:cNvPr id="23" name="図 22">
            <a:extLst>
              <a:ext uri="{FF2B5EF4-FFF2-40B4-BE49-F238E27FC236}">
                <a16:creationId xmlns:a16="http://schemas.microsoft.com/office/drawing/2014/main" id="{4E79A703-5870-4C98-80A0-B12589155261}"/>
              </a:ext>
            </a:extLst>
          </p:cNvPr>
          <p:cNvPicPr>
            <a:picLocks noChangeAspect="1"/>
          </p:cNvPicPr>
          <p:nvPr/>
        </p:nvPicPr>
        <p:blipFill>
          <a:blip r:embed="rId7"/>
          <a:stretch>
            <a:fillRect/>
          </a:stretch>
        </p:blipFill>
        <p:spPr>
          <a:xfrm>
            <a:off x="7409704" y="4688595"/>
            <a:ext cx="1612156" cy="1407949"/>
          </a:xfrm>
          <a:prstGeom prst="rect">
            <a:avLst/>
          </a:prstGeom>
        </p:spPr>
      </p:pic>
      <p:cxnSp>
        <p:nvCxnSpPr>
          <p:cNvPr id="26" name="直線コネクタ 25">
            <a:extLst>
              <a:ext uri="{FF2B5EF4-FFF2-40B4-BE49-F238E27FC236}">
                <a16:creationId xmlns:a16="http://schemas.microsoft.com/office/drawing/2014/main" id="{DE1803B4-7B98-4DC6-ABE5-2A0D17601DB2}"/>
              </a:ext>
            </a:extLst>
          </p:cNvPr>
          <p:cNvCxnSpPr>
            <a:cxnSpLocks/>
          </p:cNvCxnSpPr>
          <p:nvPr/>
        </p:nvCxnSpPr>
        <p:spPr>
          <a:xfrm flipH="1">
            <a:off x="2399071" y="3639115"/>
            <a:ext cx="150295" cy="655105"/>
          </a:xfrm>
          <a:prstGeom prst="line">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4B6D01C0-F50B-4E50-A833-7D6C3BC82EEC}"/>
              </a:ext>
            </a:extLst>
          </p:cNvPr>
          <p:cNvCxnSpPr>
            <a:cxnSpLocks/>
          </p:cNvCxnSpPr>
          <p:nvPr/>
        </p:nvCxnSpPr>
        <p:spPr>
          <a:xfrm>
            <a:off x="3568365" y="3697544"/>
            <a:ext cx="333439" cy="605882"/>
          </a:xfrm>
          <a:prstGeom prst="line">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5D4F2ABC-3DCE-4F8C-BC02-34601A2A99F6}"/>
              </a:ext>
            </a:extLst>
          </p:cNvPr>
          <p:cNvCxnSpPr>
            <a:cxnSpLocks/>
          </p:cNvCxnSpPr>
          <p:nvPr/>
        </p:nvCxnSpPr>
        <p:spPr>
          <a:xfrm>
            <a:off x="5020044" y="3656380"/>
            <a:ext cx="2170132" cy="864867"/>
          </a:xfrm>
          <a:prstGeom prst="line">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44E47F5-1013-4E24-8044-8A2E7B828042}"/>
              </a:ext>
            </a:extLst>
          </p:cNvPr>
          <p:cNvCxnSpPr>
            <a:cxnSpLocks/>
          </p:cNvCxnSpPr>
          <p:nvPr/>
        </p:nvCxnSpPr>
        <p:spPr>
          <a:xfrm>
            <a:off x="5174348" y="3245753"/>
            <a:ext cx="4502167" cy="1211495"/>
          </a:xfrm>
          <a:prstGeom prst="line">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7BF83310-9ABC-4C5D-BC49-257D7008B729}"/>
              </a:ext>
            </a:extLst>
          </p:cNvPr>
          <p:cNvPicPr>
            <a:picLocks noChangeAspect="1"/>
          </p:cNvPicPr>
          <p:nvPr/>
        </p:nvPicPr>
        <p:blipFill>
          <a:blip r:embed="rId5"/>
          <a:stretch>
            <a:fillRect/>
          </a:stretch>
        </p:blipFill>
        <p:spPr>
          <a:xfrm>
            <a:off x="6612504" y="1125293"/>
            <a:ext cx="2464972" cy="2415006"/>
          </a:xfrm>
          <a:prstGeom prst="rect">
            <a:avLst/>
          </a:prstGeom>
        </p:spPr>
      </p:pic>
      <p:pic>
        <p:nvPicPr>
          <p:cNvPr id="29" name="図 28">
            <a:extLst>
              <a:ext uri="{FF2B5EF4-FFF2-40B4-BE49-F238E27FC236}">
                <a16:creationId xmlns:a16="http://schemas.microsoft.com/office/drawing/2014/main" id="{A414A1F7-E12E-4F34-927D-12B6D92C273A}"/>
              </a:ext>
            </a:extLst>
          </p:cNvPr>
          <p:cNvPicPr>
            <a:picLocks noChangeAspect="1"/>
          </p:cNvPicPr>
          <p:nvPr/>
        </p:nvPicPr>
        <p:blipFill>
          <a:blip r:embed="rId6"/>
          <a:stretch>
            <a:fillRect/>
          </a:stretch>
        </p:blipFill>
        <p:spPr>
          <a:xfrm>
            <a:off x="7088527" y="1898523"/>
            <a:ext cx="1657124" cy="1447221"/>
          </a:xfrm>
          <a:prstGeom prst="rect">
            <a:avLst/>
          </a:prstGeom>
        </p:spPr>
      </p:pic>
      <p:pic>
        <p:nvPicPr>
          <p:cNvPr id="31" name="図 30">
            <a:extLst>
              <a:ext uri="{FF2B5EF4-FFF2-40B4-BE49-F238E27FC236}">
                <a16:creationId xmlns:a16="http://schemas.microsoft.com/office/drawing/2014/main" id="{1891B313-A489-4809-AB6A-0E7FB2B34E31}"/>
              </a:ext>
            </a:extLst>
          </p:cNvPr>
          <p:cNvPicPr>
            <a:picLocks noChangeAspect="1"/>
          </p:cNvPicPr>
          <p:nvPr/>
        </p:nvPicPr>
        <p:blipFill>
          <a:blip r:embed="rId8"/>
          <a:stretch>
            <a:fillRect/>
          </a:stretch>
        </p:blipFill>
        <p:spPr>
          <a:xfrm>
            <a:off x="9157481" y="348282"/>
            <a:ext cx="2437584" cy="2457429"/>
          </a:xfrm>
          <a:prstGeom prst="rect">
            <a:avLst/>
          </a:prstGeom>
        </p:spPr>
      </p:pic>
      <p:pic>
        <p:nvPicPr>
          <p:cNvPr id="33" name="図 32">
            <a:extLst>
              <a:ext uri="{FF2B5EF4-FFF2-40B4-BE49-F238E27FC236}">
                <a16:creationId xmlns:a16="http://schemas.microsoft.com/office/drawing/2014/main" id="{DFA65898-485D-4621-86F8-4311C9674E91}"/>
              </a:ext>
            </a:extLst>
          </p:cNvPr>
          <p:cNvPicPr>
            <a:picLocks noChangeAspect="1"/>
          </p:cNvPicPr>
          <p:nvPr/>
        </p:nvPicPr>
        <p:blipFill>
          <a:blip r:embed="rId7"/>
          <a:stretch>
            <a:fillRect/>
          </a:stretch>
        </p:blipFill>
        <p:spPr>
          <a:xfrm>
            <a:off x="9644460" y="1163935"/>
            <a:ext cx="1612156" cy="1407949"/>
          </a:xfrm>
          <a:prstGeom prst="rect">
            <a:avLst/>
          </a:prstGeom>
        </p:spPr>
      </p:pic>
      <p:cxnSp>
        <p:nvCxnSpPr>
          <p:cNvPr id="34" name="直線コネクタ 33">
            <a:extLst>
              <a:ext uri="{FF2B5EF4-FFF2-40B4-BE49-F238E27FC236}">
                <a16:creationId xmlns:a16="http://schemas.microsoft.com/office/drawing/2014/main" id="{F14DCF78-866A-4206-B0A0-211D1C6D96A3}"/>
              </a:ext>
            </a:extLst>
          </p:cNvPr>
          <p:cNvCxnSpPr>
            <a:cxnSpLocks/>
          </p:cNvCxnSpPr>
          <p:nvPr/>
        </p:nvCxnSpPr>
        <p:spPr>
          <a:xfrm>
            <a:off x="4317358" y="1728432"/>
            <a:ext cx="2250137" cy="273954"/>
          </a:xfrm>
          <a:prstGeom prst="line">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ACD7A728-84E3-4AD6-83D2-3F588CA23FB5}"/>
              </a:ext>
            </a:extLst>
          </p:cNvPr>
          <p:cNvCxnSpPr>
            <a:cxnSpLocks/>
          </p:cNvCxnSpPr>
          <p:nvPr/>
        </p:nvCxnSpPr>
        <p:spPr>
          <a:xfrm flipV="1">
            <a:off x="4049279" y="744087"/>
            <a:ext cx="5595181" cy="167348"/>
          </a:xfrm>
          <a:prstGeom prst="line">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8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left)">
                                      <p:cBhvr>
                                        <p:cTn id="13" dur="500"/>
                                        <p:tgtEl>
                                          <p:spTgt spid="35"/>
                                        </p:tgtEl>
                                      </p:cBhvr>
                                    </p:animEffect>
                                  </p:childTnLst>
                                </p:cTn>
                              </p:par>
                              <p:par>
                                <p:cTn id="14" presetID="22" presetClass="entr" presetSubtype="8"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par>
                                <p:cTn id="17" presetID="22" presetClass="entr" presetSubtype="8"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par>
                                <p:cTn id="20" presetID="22" presetClass="entr" presetSubtype="8"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par>
                                <p:cTn id="23" presetID="22" presetClass="entr" presetSubtype="1"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par>
                                <p:cTn id="26" presetID="22" presetClass="entr" presetSubtype="1"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up)">
                                      <p:cBhvr>
                                        <p:cTn id="28" dur="500"/>
                                        <p:tgtEl>
                                          <p:spTgt spid="28"/>
                                        </p:tgtEl>
                                      </p:cBhvr>
                                    </p:animEffec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A65341-730D-41E0-B6F4-645F437D86BC}"/>
              </a:ext>
            </a:extLst>
          </p:cNvPr>
          <p:cNvSpPr>
            <a:spLocks noGrp="1"/>
          </p:cNvSpPr>
          <p:nvPr>
            <p:ph type="ctrTitle"/>
          </p:nvPr>
        </p:nvSpPr>
        <p:spPr>
          <a:xfrm>
            <a:off x="676275" y="1912938"/>
            <a:ext cx="10839450" cy="2387600"/>
          </a:xfrm>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オンライン授業における</a:t>
            </a:r>
            <a:r>
              <a:rPr kumimoji="1" lang="en-US" altLang="ja-JP" dirty="0">
                <a:latin typeface="HGS創英角ﾎﾟｯﾌﾟ体" panose="040B0A00000000000000" pitchFamily="50" charset="-128"/>
                <a:ea typeface="HGS創英角ﾎﾟｯﾌﾟ体" panose="040B0A00000000000000" pitchFamily="50" charset="-128"/>
              </a:rPr>
              <a:t/>
            </a:r>
            <a:br>
              <a:rPr kumimoji="1" lang="en-US" altLang="ja-JP" dirty="0">
                <a:latin typeface="HGS創英角ﾎﾟｯﾌﾟ体" panose="040B0A00000000000000" pitchFamily="50" charset="-128"/>
                <a:ea typeface="HGS創英角ﾎﾟｯﾌﾟ体" panose="040B0A00000000000000" pitchFamily="50" charset="-128"/>
              </a:rPr>
            </a:br>
            <a:r>
              <a:rPr lang="ja-JP" altLang="en-US" dirty="0">
                <a:latin typeface="HGS創英角ﾎﾟｯﾌﾟ体" panose="040B0A00000000000000" pitchFamily="50" charset="-128"/>
                <a:ea typeface="HGS創英角ﾎﾟｯﾌﾟ体" panose="040B0A00000000000000" pitchFamily="50" charset="-128"/>
              </a:rPr>
              <a:t>確認事項</a:t>
            </a:r>
            <a:endParaRPr kumimoji="1" lang="ja-JP" altLang="en-US" dirty="0">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2264526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CA3518B-A1B9-4887-BB42-7AECDF496C3F}"/>
              </a:ext>
            </a:extLst>
          </p:cNvPr>
          <p:cNvSpPr txBox="1"/>
          <p:nvPr/>
        </p:nvSpPr>
        <p:spPr>
          <a:xfrm>
            <a:off x="313564" y="159621"/>
            <a:ext cx="11564871" cy="1446550"/>
          </a:xfrm>
          <a:prstGeom prst="rect">
            <a:avLst/>
          </a:prstGeom>
          <a:noFill/>
        </p:spPr>
        <p:txBody>
          <a:bodyPr wrap="square" rtlCol="0">
            <a:spAutoFit/>
          </a:bodyPr>
          <a:lstStyle/>
          <a:p>
            <a:r>
              <a:rPr kumimoji="1" lang="ja-JP" altLang="en-US" sz="4400" dirty="0">
                <a:latin typeface="HGS創英角ﾎﾟｯﾌﾟ体" panose="040B0A00000000000000" pitchFamily="50" charset="-128"/>
                <a:ea typeface="HGS創英角ﾎﾟｯﾌﾟ体" panose="040B0A00000000000000" pitchFamily="50" charset="-128"/>
              </a:rPr>
              <a:t>①オンライン授業は、</a:t>
            </a:r>
            <a:endParaRPr kumimoji="1" lang="en-US" altLang="ja-JP" sz="4400" dirty="0">
              <a:latin typeface="HGS創英角ﾎﾟｯﾌﾟ体" panose="040B0A00000000000000" pitchFamily="50" charset="-128"/>
              <a:ea typeface="HGS創英角ﾎﾟｯﾌﾟ体" panose="040B0A00000000000000" pitchFamily="50" charset="-128"/>
            </a:endParaRPr>
          </a:p>
          <a:p>
            <a:r>
              <a:rPr kumimoji="1" lang="ja-JP" altLang="en-US" sz="4400" dirty="0">
                <a:latin typeface="HGS創英角ﾎﾟｯﾌﾟ体" panose="040B0A00000000000000" pitchFamily="50" charset="-128"/>
                <a:ea typeface="HGS創英角ﾎﾟｯﾌﾟ体" panose="040B0A00000000000000" pitchFamily="50" charset="-128"/>
              </a:rPr>
              <a:t>各クラスのチーム内のビデオ会議で行います。</a:t>
            </a:r>
          </a:p>
        </p:txBody>
      </p:sp>
      <p:pic>
        <p:nvPicPr>
          <p:cNvPr id="3" name="ビデオ会議入室">
            <a:hlinkClick r:id="" action="ppaction://media"/>
            <a:extLst>
              <a:ext uri="{FF2B5EF4-FFF2-40B4-BE49-F238E27FC236}">
                <a16:creationId xmlns:a16="http://schemas.microsoft.com/office/drawing/2014/main" id="{8644F023-F28C-4479-B2FA-D737129EDC5D}"/>
              </a:ext>
            </a:extLst>
          </p:cNvPr>
          <p:cNvPicPr>
            <a:picLocks noChangeAspect="1"/>
          </p:cNvPicPr>
          <p:nvPr>
            <a:videoFile r:link="rId1"/>
            <p:extLst>
              <p:ext uri="{DAA4B4D4-6D71-4841-9C94-3DE7FCFB9230}">
                <p14:media xmlns:p14="http://schemas.microsoft.com/office/powerpoint/2010/main" r:embed="rId2">
                  <p14:trim st="32166" end="6892"/>
                </p14:media>
              </p:ext>
            </p:extLst>
          </p:nvPr>
        </p:nvPicPr>
        <p:blipFill>
          <a:blip r:embed="rId5"/>
          <a:stretch>
            <a:fillRect/>
          </a:stretch>
        </p:blipFill>
        <p:spPr>
          <a:xfrm>
            <a:off x="1047403" y="223752"/>
            <a:ext cx="10025149" cy="6265719"/>
          </a:xfrm>
          <a:prstGeom prst="rect">
            <a:avLst/>
          </a:prstGeom>
        </p:spPr>
      </p:pic>
    </p:spTree>
    <p:extLst>
      <p:ext uri="{BB962C8B-B14F-4D97-AF65-F5344CB8AC3E}">
        <p14:creationId xmlns:p14="http://schemas.microsoft.com/office/powerpoint/2010/main" val="8779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8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CA3518B-A1B9-4887-BB42-7AECDF496C3F}"/>
              </a:ext>
            </a:extLst>
          </p:cNvPr>
          <p:cNvSpPr txBox="1"/>
          <p:nvPr/>
        </p:nvSpPr>
        <p:spPr>
          <a:xfrm>
            <a:off x="313564" y="1188321"/>
            <a:ext cx="11564871" cy="1446550"/>
          </a:xfrm>
          <a:prstGeom prst="rect">
            <a:avLst/>
          </a:prstGeom>
          <a:noFill/>
        </p:spPr>
        <p:txBody>
          <a:bodyPr wrap="square" rtlCol="0">
            <a:spAutoFit/>
          </a:bodyPr>
          <a:lstStyle/>
          <a:p>
            <a:r>
              <a:rPr kumimoji="1" lang="ja-JP" altLang="en-US" sz="4400" dirty="0">
                <a:latin typeface="HGS創英角ﾎﾟｯﾌﾟ体" panose="040B0A00000000000000" pitchFamily="50" charset="-128"/>
                <a:ea typeface="HGS創英角ﾎﾟｯﾌﾟ体" panose="040B0A00000000000000" pitchFamily="50" charset="-128"/>
              </a:rPr>
              <a:t>②基本的に音声ミュートを行い、</a:t>
            </a:r>
            <a:endParaRPr kumimoji="1" lang="en-US" altLang="ja-JP" sz="4400" dirty="0">
              <a:latin typeface="HGS創英角ﾎﾟｯﾌﾟ体" panose="040B0A00000000000000" pitchFamily="50" charset="-128"/>
              <a:ea typeface="HGS創英角ﾎﾟｯﾌﾟ体" panose="040B0A00000000000000" pitchFamily="50" charset="-128"/>
            </a:endParaRPr>
          </a:p>
          <a:p>
            <a:r>
              <a:rPr kumimoji="1" lang="ja-JP" altLang="en-US" sz="4400" dirty="0">
                <a:latin typeface="HGS創英角ﾎﾟｯﾌﾟ体" panose="040B0A00000000000000" pitchFamily="50" charset="-128"/>
                <a:ea typeface="HGS創英角ﾎﾟｯﾌﾟ体" panose="040B0A00000000000000" pitchFamily="50" charset="-128"/>
              </a:rPr>
              <a:t>　画面に顔が映る状態で授業を受けましょう。</a:t>
            </a:r>
          </a:p>
        </p:txBody>
      </p:sp>
      <p:sp>
        <p:nvSpPr>
          <p:cNvPr id="3" name="テキスト ボックス 2">
            <a:extLst>
              <a:ext uri="{FF2B5EF4-FFF2-40B4-BE49-F238E27FC236}">
                <a16:creationId xmlns:a16="http://schemas.microsoft.com/office/drawing/2014/main" id="{1BDAA6A3-2D13-4AD0-BD50-4B688995A53D}"/>
              </a:ext>
            </a:extLst>
          </p:cNvPr>
          <p:cNvSpPr txBox="1"/>
          <p:nvPr/>
        </p:nvSpPr>
        <p:spPr>
          <a:xfrm>
            <a:off x="453264" y="3817221"/>
            <a:ext cx="11564871" cy="1446550"/>
          </a:xfrm>
          <a:prstGeom prst="rect">
            <a:avLst/>
          </a:prstGeom>
          <a:noFill/>
        </p:spPr>
        <p:txBody>
          <a:bodyPr wrap="square" rtlCol="0">
            <a:spAutoFit/>
          </a:bodyPr>
          <a:lstStyle/>
          <a:p>
            <a:r>
              <a:rPr kumimoji="1" lang="ja-JP" altLang="en-US" sz="4400" dirty="0">
                <a:latin typeface="HGS創英角ﾎﾟｯﾌﾟ体" panose="040B0A00000000000000" pitchFamily="50" charset="-128"/>
                <a:ea typeface="HGS創英角ﾎﾟｯﾌﾟ体" panose="040B0A00000000000000" pitchFamily="50" charset="-128"/>
              </a:rPr>
              <a:t>③発言や、ブレークアウトルームで個別に</a:t>
            </a:r>
            <a:endParaRPr kumimoji="1" lang="en-US" altLang="ja-JP" sz="4400" dirty="0">
              <a:latin typeface="HGS創英角ﾎﾟｯﾌﾟ体" panose="040B0A00000000000000" pitchFamily="50" charset="-128"/>
              <a:ea typeface="HGS創英角ﾎﾟｯﾌﾟ体" panose="040B0A00000000000000" pitchFamily="50" charset="-128"/>
            </a:endParaRPr>
          </a:p>
          <a:p>
            <a:r>
              <a:rPr kumimoji="1" lang="ja-JP" altLang="en-US" sz="4400" dirty="0">
                <a:latin typeface="HGS創英角ﾎﾟｯﾌﾟ体" panose="040B0A00000000000000" pitchFamily="50" charset="-128"/>
                <a:ea typeface="HGS創英角ﾎﾟｯﾌﾟ体" panose="040B0A00000000000000" pitchFamily="50" charset="-128"/>
              </a:rPr>
              <a:t>　分かれる時は音を出してよいです。</a:t>
            </a:r>
          </a:p>
        </p:txBody>
      </p:sp>
    </p:spTree>
    <p:extLst>
      <p:ext uri="{BB962C8B-B14F-4D97-AF65-F5344CB8AC3E}">
        <p14:creationId xmlns:p14="http://schemas.microsoft.com/office/powerpoint/2010/main" val="1829148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A65341-730D-41E0-B6F4-645F437D86BC}"/>
              </a:ext>
            </a:extLst>
          </p:cNvPr>
          <p:cNvSpPr>
            <a:spLocks noGrp="1"/>
          </p:cNvSpPr>
          <p:nvPr>
            <p:ph type="ctrTitle"/>
          </p:nvPr>
        </p:nvSpPr>
        <p:spPr>
          <a:xfrm>
            <a:off x="676275" y="1912938"/>
            <a:ext cx="10839450" cy="2387600"/>
          </a:xfrm>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出席確認の</a:t>
            </a:r>
            <a:r>
              <a:rPr kumimoji="1" lang="en-US" altLang="ja-JP" dirty="0">
                <a:latin typeface="HGS創英角ﾎﾟｯﾌﾟ体" panose="040B0A00000000000000" pitchFamily="50" charset="-128"/>
                <a:ea typeface="HGS創英角ﾎﾟｯﾌﾟ体" panose="040B0A00000000000000" pitchFamily="50" charset="-128"/>
              </a:rPr>
              <a:t/>
            </a:r>
            <a:br>
              <a:rPr kumimoji="1" lang="en-US" altLang="ja-JP" dirty="0">
                <a:latin typeface="HGS創英角ﾎﾟｯﾌﾟ体" panose="040B0A00000000000000" pitchFamily="50" charset="-128"/>
                <a:ea typeface="HGS創英角ﾎﾟｯﾌﾟ体" panose="040B0A00000000000000" pitchFamily="50" charset="-128"/>
              </a:rPr>
            </a:br>
            <a:r>
              <a:rPr kumimoji="1" lang="ja-JP" altLang="en-US" dirty="0">
                <a:latin typeface="HGS創英角ﾎﾟｯﾌﾟ体" panose="040B0A00000000000000" pitchFamily="50" charset="-128"/>
                <a:ea typeface="HGS創英角ﾎﾟｯﾌﾟ体" panose="040B0A00000000000000" pitchFamily="50" charset="-128"/>
              </a:rPr>
              <a:t>方法</a:t>
            </a:r>
          </a:p>
        </p:txBody>
      </p:sp>
    </p:spTree>
    <p:extLst>
      <p:ext uri="{BB962C8B-B14F-4D97-AF65-F5344CB8AC3E}">
        <p14:creationId xmlns:p14="http://schemas.microsoft.com/office/powerpoint/2010/main" val="460478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A5F1EFD-637F-4483-B796-BDCBCF47DF31}"/>
              </a:ext>
            </a:extLst>
          </p:cNvPr>
          <p:cNvSpPr txBox="1"/>
          <p:nvPr/>
        </p:nvSpPr>
        <p:spPr>
          <a:xfrm>
            <a:off x="638175" y="147638"/>
            <a:ext cx="10287000" cy="1446550"/>
          </a:xfrm>
          <a:prstGeom prst="rect">
            <a:avLst/>
          </a:prstGeom>
          <a:noFill/>
        </p:spPr>
        <p:txBody>
          <a:bodyPr wrap="square">
            <a:spAutoFit/>
          </a:bodyPr>
          <a:lstStyle/>
          <a:p>
            <a:r>
              <a:rPr kumimoji="1" lang="ja-JP" altLang="en-US" sz="4400" dirty="0">
                <a:latin typeface="HGS創英角ﾎﾟｯﾌﾟ体" panose="040B0A00000000000000" pitchFamily="50" charset="-128"/>
                <a:ea typeface="HGS創英角ﾎﾟｯﾌﾟ体" panose="040B0A00000000000000" pitchFamily="50" charset="-128"/>
              </a:rPr>
              <a:t>①デスクトップ内に移した</a:t>
            </a:r>
            <a:endParaRPr kumimoji="1" lang="en-US" altLang="ja-JP" sz="4400" dirty="0">
              <a:latin typeface="HGS創英角ﾎﾟｯﾌﾟ体" panose="040B0A00000000000000" pitchFamily="50" charset="-128"/>
              <a:ea typeface="HGS創英角ﾎﾟｯﾌﾟ体" panose="040B0A00000000000000" pitchFamily="50" charset="-128"/>
            </a:endParaRPr>
          </a:p>
          <a:p>
            <a:r>
              <a:rPr kumimoji="1" lang="ja-JP" altLang="en-US" sz="4400" dirty="0">
                <a:latin typeface="HGS創英角ﾎﾟｯﾌﾟ体" panose="040B0A00000000000000" pitchFamily="50" charset="-128"/>
                <a:ea typeface="HGS創英角ﾎﾟｯﾌﾟ体" panose="040B0A00000000000000" pitchFamily="50" charset="-128"/>
              </a:rPr>
              <a:t>「分散登校の出欠確認」ファイルを開く。</a:t>
            </a:r>
          </a:p>
        </p:txBody>
      </p:sp>
      <p:pic>
        <p:nvPicPr>
          <p:cNvPr id="2" name="出席確認の方法">
            <a:hlinkClick r:id="" action="ppaction://media"/>
            <a:extLst>
              <a:ext uri="{FF2B5EF4-FFF2-40B4-BE49-F238E27FC236}">
                <a16:creationId xmlns:a16="http://schemas.microsoft.com/office/drawing/2014/main" id="{0DF15221-A916-4F57-B7AC-06BC985DCC6D}"/>
              </a:ext>
            </a:extLst>
          </p:cNvPr>
          <p:cNvPicPr>
            <a:picLocks noChangeAspect="1"/>
          </p:cNvPicPr>
          <p:nvPr>
            <a:videoFile r:link="rId1"/>
            <p:extLst>
              <p:ext uri="{DAA4B4D4-6D71-4841-9C94-3DE7FCFB9230}">
                <p14:media xmlns:p14="http://schemas.microsoft.com/office/powerpoint/2010/main" r:embed="rId2">
                  <p14:trim st="17351" end="14133"/>
                </p14:media>
              </p:ext>
            </p:extLst>
          </p:nvPr>
        </p:nvPicPr>
        <p:blipFill>
          <a:blip r:embed="rId5"/>
          <a:stretch>
            <a:fillRect/>
          </a:stretch>
        </p:blipFill>
        <p:spPr>
          <a:xfrm>
            <a:off x="844868" y="146447"/>
            <a:ext cx="10502264" cy="6563915"/>
          </a:xfrm>
          <a:prstGeom prst="rect">
            <a:avLst/>
          </a:prstGeom>
        </p:spPr>
      </p:pic>
    </p:spTree>
    <p:extLst>
      <p:ext uri="{BB962C8B-B14F-4D97-AF65-F5344CB8AC3E}">
        <p14:creationId xmlns:p14="http://schemas.microsoft.com/office/powerpoint/2010/main" val="411073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02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556</TotalTime>
  <Words>1186</Words>
  <Application>Microsoft Office PowerPoint</Application>
  <PresentationFormat>ワイド画面</PresentationFormat>
  <Paragraphs>127</Paragraphs>
  <Slides>12</Slides>
  <Notes>12</Notes>
  <HiddenSlides>0</HiddenSlides>
  <MMClips>3</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12</vt:i4>
      </vt:variant>
    </vt:vector>
  </HeadingPairs>
  <TitlesOfParts>
    <vt:vector size="19" baseType="lpstr">
      <vt:lpstr>HGS創英角ﾎﾟｯﾌﾟ体</vt:lpstr>
      <vt:lpstr>游ゴシック</vt:lpstr>
      <vt:lpstr>游ゴシック Light</vt:lpstr>
      <vt:lpstr>Arial</vt:lpstr>
      <vt:lpstr>Calibri</vt:lpstr>
      <vt:lpstr>Calibri Light</vt:lpstr>
      <vt:lpstr>Office Theme</vt:lpstr>
      <vt:lpstr>分散登校・オンライン授業 について</vt:lpstr>
      <vt:lpstr>PowerPoint プレゼンテーション</vt:lpstr>
      <vt:lpstr>PowerPoint プレゼンテーション</vt:lpstr>
      <vt:lpstr>PowerPoint プレゼンテーション</vt:lpstr>
      <vt:lpstr>オンライン授業における 確認事項</vt:lpstr>
      <vt:lpstr>PowerPoint プレゼンテーション</vt:lpstr>
      <vt:lpstr>PowerPoint プレゼンテーション</vt:lpstr>
      <vt:lpstr>出席確認の 方法</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分散登校・オンライン授業 について</dc:title>
  <dc:creator>井上 竹久</dc:creator>
  <cp:lastModifiedBy>井上 竹久</cp:lastModifiedBy>
  <cp:revision>13</cp:revision>
  <cp:lastPrinted>2021-09-01T22:50:45Z</cp:lastPrinted>
  <dcterms:created xsi:type="dcterms:W3CDTF">2021-09-01T12:52:15Z</dcterms:created>
  <dcterms:modified xsi:type="dcterms:W3CDTF">2021-09-01T22:52:35Z</dcterms:modified>
</cp:coreProperties>
</file>