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5" r:id="rId9"/>
    <p:sldId id="262" r:id="rId10"/>
    <p:sldId id="263" r:id="rId11"/>
    <p:sldId id="264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7750862-B7AA-41D2-86A7-B796C693E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666"/>
          <a:stretch/>
        </p:blipFill>
        <p:spPr>
          <a:xfrm>
            <a:off x="-6351" y="0"/>
            <a:ext cx="7459149" cy="9144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3B78430-B491-4719-A4D4-5819DB162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333"/>
          <a:stretch/>
        </p:blipFill>
        <p:spPr>
          <a:xfrm>
            <a:off x="7249598" y="0"/>
            <a:ext cx="900640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11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5A87675-595E-4706-A555-0BEDFAAE8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167"/>
          <a:stretch/>
        </p:blipFill>
        <p:spPr>
          <a:xfrm>
            <a:off x="0" y="0"/>
            <a:ext cx="6832600" cy="9144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9664D28-EA12-4E6E-B4F6-B7D961800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600" y="-19050"/>
            <a:ext cx="941705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06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ユーザー設定</PresentationFormat>
  <Paragraphs>0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姫戸中学校・先生</dc:creator>
  <cp:lastModifiedBy>田代　洋輝</cp:lastModifiedBy>
  <cp:revision>4</cp:revision>
  <dcterms:created xsi:type="dcterms:W3CDTF">2006-08-16T00:00:00Z</dcterms:created>
  <dcterms:modified xsi:type="dcterms:W3CDTF">2026-08-05T23:59:05Z</dcterms:modified>
</cp:coreProperties>
</file>